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97" r:id="rId3"/>
    <p:sldId id="298" r:id="rId4"/>
    <p:sldId id="299" r:id="rId5"/>
    <p:sldId id="300" r:id="rId6"/>
    <p:sldId id="301" r:id="rId7"/>
    <p:sldId id="303" r:id="rId8"/>
    <p:sldId id="302" r:id="rId9"/>
    <p:sldId id="304" r:id="rId10"/>
    <p:sldId id="305" r:id="rId11"/>
    <p:sldId id="306" r:id="rId12"/>
    <p:sldId id="307" r:id="rId13"/>
    <p:sldId id="309" r:id="rId14"/>
    <p:sldId id="310" r:id="rId15"/>
    <p:sldId id="311" r:id="rId16"/>
    <p:sldId id="312" r:id="rId17"/>
    <p:sldId id="313" r:id="rId18"/>
    <p:sldId id="314" r:id="rId19"/>
    <p:sldId id="315" r:id="rId20"/>
    <p:sldId id="316" r:id="rId21"/>
    <p:sldId id="317" r:id="rId22"/>
    <p:sldId id="318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684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B5D92D8-9D37-403B-9A5B-0A7976916036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0892B723-1B27-42A8-B726-E2F4A8CD2383}">
      <dgm:prSet/>
      <dgm:spPr/>
      <dgm:t>
        <a:bodyPr/>
        <a:lstStyle/>
        <a:p>
          <a:r>
            <a:rPr lang="en-GB" dirty="0"/>
            <a:t>The importance of nursery rhymes &amp; well known favourites</a:t>
          </a:r>
          <a:endParaRPr lang="en-US" dirty="0"/>
        </a:p>
      </dgm:t>
    </dgm:pt>
    <dgm:pt modelId="{7E7C70BF-5AB5-47E8-8AF1-1BC2CBC4DB65}" type="parTrans" cxnId="{D3AE50FD-8363-486A-868D-CEEE13072D69}">
      <dgm:prSet/>
      <dgm:spPr/>
      <dgm:t>
        <a:bodyPr/>
        <a:lstStyle/>
        <a:p>
          <a:endParaRPr lang="en-US"/>
        </a:p>
      </dgm:t>
    </dgm:pt>
    <dgm:pt modelId="{D783D79F-D39D-475E-A502-9D2B260FD692}" type="sibTrans" cxnId="{D3AE50FD-8363-486A-868D-CEEE13072D69}">
      <dgm:prSet/>
      <dgm:spPr/>
      <dgm:t>
        <a:bodyPr/>
        <a:lstStyle/>
        <a:p>
          <a:endParaRPr lang="en-US"/>
        </a:p>
      </dgm:t>
    </dgm:pt>
    <dgm:pt modelId="{988D1D46-1376-4A7A-B726-8326ED38F98E}">
      <dgm:prSet/>
      <dgm:spPr/>
      <dgm:t>
        <a:bodyPr/>
        <a:lstStyle/>
        <a:p>
          <a:r>
            <a:rPr lang="en-GB"/>
            <a:t>The importance of wordless picture books and storytelling</a:t>
          </a:r>
          <a:endParaRPr lang="en-US"/>
        </a:p>
      </dgm:t>
    </dgm:pt>
    <dgm:pt modelId="{EC96AE7F-D2AF-4566-A89F-4550D28B052C}" type="parTrans" cxnId="{F854990A-4DDD-4979-9E92-C1F88EAA0921}">
      <dgm:prSet/>
      <dgm:spPr/>
      <dgm:t>
        <a:bodyPr/>
        <a:lstStyle/>
        <a:p>
          <a:endParaRPr lang="en-US"/>
        </a:p>
      </dgm:t>
    </dgm:pt>
    <dgm:pt modelId="{093B4359-64F6-46D8-B399-C54C787335B9}" type="sibTrans" cxnId="{F854990A-4DDD-4979-9E92-C1F88EAA0921}">
      <dgm:prSet/>
      <dgm:spPr/>
      <dgm:t>
        <a:bodyPr/>
        <a:lstStyle/>
        <a:p>
          <a:endParaRPr lang="en-US"/>
        </a:p>
      </dgm:t>
    </dgm:pt>
    <dgm:pt modelId="{A5309DBD-C8B4-407E-A648-94C48473DE1C}">
      <dgm:prSet/>
      <dgm:spPr/>
      <dgm:t>
        <a:bodyPr/>
        <a:lstStyle/>
        <a:p>
          <a:r>
            <a:rPr lang="en-GB"/>
            <a:t>What is phonics?</a:t>
          </a:r>
          <a:endParaRPr lang="en-US"/>
        </a:p>
      </dgm:t>
    </dgm:pt>
    <dgm:pt modelId="{8E92417F-5FDF-448C-8330-DD39F19FAFE2}" type="parTrans" cxnId="{1735CC30-BD5B-4798-84CC-C3B59C43EE2D}">
      <dgm:prSet/>
      <dgm:spPr/>
      <dgm:t>
        <a:bodyPr/>
        <a:lstStyle/>
        <a:p>
          <a:endParaRPr lang="en-US"/>
        </a:p>
      </dgm:t>
    </dgm:pt>
    <dgm:pt modelId="{BAF60DBA-18B0-480E-B15F-AFFE5BE16AD4}" type="sibTrans" cxnId="{1735CC30-BD5B-4798-84CC-C3B59C43EE2D}">
      <dgm:prSet/>
      <dgm:spPr/>
      <dgm:t>
        <a:bodyPr/>
        <a:lstStyle/>
        <a:p>
          <a:endParaRPr lang="en-US"/>
        </a:p>
      </dgm:t>
    </dgm:pt>
    <dgm:pt modelId="{4C50B559-D59B-459F-8040-7D6A0C35086A}">
      <dgm:prSet/>
      <dgm:spPr/>
      <dgm:t>
        <a:bodyPr/>
        <a:lstStyle/>
        <a:p>
          <a:r>
            <a:rPr lang="en-US" dirty="0"/>
            <a:t>Home-School reading partnership</a:t>
          </a:r>
        </a:p>
      </dgm:t>
    </dgm:pt>
    <dgm:pt modelId="{DE3C087C-6D0E-42E0-A6FD-2B0B600BFF4D}" type="parTrans" cxnId="{8CEBCBB2-5CBD-4B09-96E1-062EF5C477C4}">
      <dgm:prSet/>
      <dgm:spPr/>
      <dgm:t>
        <a:bodyPr/>
        <a:lstStyle/>
        <a:p>
          <a:endParaRPr lang="en-US"/>
        </a:p>
      </dgm:t>
    </dgm:pt>
    <dgm:pt modelId="{4700525F-8EC3-42D5-BAAA-FAC9CFD11A8F}" type="sibTrans" cxnId="{8CEBCBB2-5CBD-4B09-96E1-062EF5C477C4}">
      <dgm:prSet/>
      <dgm:spPr/>
      <dgm:t>
        <a:bodyPr/>
        <a:lstStyle/>
        <a:p>
          <a:endParaRPr lang="en-US"/>
        </a:p>
      </dgm:t>
    </dgm:pt>
    <dgm:pt modelId="{11FDD631-9D00-4118-93B3-76026338CDB7}" type="pres">
      <dgm:prSet presAssocID="{BB5D92D8-9D37-403B-9A5B-0A7976916036}" presName="linear" presStyleCnt="0">
        <dgm:presLayoutVars>
          <dgm:animLvl val="lvl"/>
          <dgm:resizeHandles val="exact"/>
        </dgm:presLayoutVars>
      </dgm:prSet>
      <dgm:spPr/>
    </dgm:pt>
    <dgm:pt modelId="{9903FE63-0AA9-4119-98D0-699FD8C5DFA7}" type="pres">
      <dgm:prSet presAssocID="{0892B723-1B27-42A8-B726-E2F4A8CD2383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F24F2D57-84A8-4BEE-9F2B-BDA3BDACFF88}" type="pres">
      <dgm:prSet presAssocID="{D783D79F-D39D-475E-A502-9D2B260FD692}" presName="spacer" presStyleCnt="0"/>
      <dgm:spPr/>
    </dgm:pt>
    <dgm:pt modelId="{D174389C-4469-446D-9543-8BAB27D0BB6D}" type="pres">
      <dgm:prSet presAssocID="{988D1D46-1376-4A7A-B726-8326ED38F98E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CB0874AB-9AA3-4F94-AC40-AD98A1B5E851}" type="pres">
      <dgm:prSet presAssocID="{093B4359-64F6-46D8-B399-C54C787335B9}" presName="spacer" presStyleCnt="0"/>
      <dgm:spPr/>
    </dgm:pt>
    <dgm:pt modelId="{F0AA0685-E921-4F87-A2BE-7D23E4E5312F}" type="pres">
      <dgm:prSet presAssocID="{A5309DBD-C8B4-407E-A648-94C48473DE1C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B7870F10-D55B-4E12-95C4-E38873219388}" type="pres">
      <dgm:prSet presAssocID="{BAF60DBA-18B0-480E-B15F-AFFE5BE16AD4}" presName="spacer" presStyleCnt="0"/>
      <dgm:spPr/>
    </dgm:pt>
    <dgm:pt modelId="{92483B72-44C7-4F1E-BC44-72A7D4D92852}" type="pres">
      <dgm:prSet presAssocID="{4C50B559-D59B-459F-8040-7D6A0C35086A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F854990A-4DDD-4979-9E92-C1F88EAA0921}" srcId="{BB5D92D8-9D37-403B-9A5B-0A7976916036}" destId="{988D1D46-1376-4A7A-B726-8326ED38F98E}" srcOrd="1" destOrd="0" parTransId="{EC96AE7F-D2AF-4566-A89F-4550D28B052C}" sibTransId="{093B4359-64F6-46D8-B399-C54C787335B9}"/>
    <dgm:cxn modelId="{1735CC30-BD5B-4798-84CC-C3B59C43EE2D}" srcId="{BB5D92D8-9D37-403B-9A5B-0A7976916036}" destId="{A5309DBD-C8B4-407E-A648-94C48473DE1C}" srcOrd="2" destOrd="0" parTransId="{8E92417F-5FDF-448C-8330-DD39F19FAFE2}" sibTransId="{BAF60DBA-18B0-480E-B15F-AFFE5BE16AD4}"/>
    <dgm:cxn modelId="{396C8269-AA22-4B5D-B735-3C6B1E675888}" type="presOf" srcId="{988D1D46-1376-4A7A-B726-8326ED38F98E}" destId="{D174389C-4469-446D-9543-8BAB27D0BB6D}" srcOrd="0" destOrd="0" presId="urn:microsoft.com/office/officeart/2005/8/layout/vList2"/>
    <dgm:cxn modelId="{F9B2B871-1A51-4FAB-B08A-476215300FD8}" type="presOf" srcId="{4C50B559-D59B-459F-8040-7D6A0C35086A}" destId="{92483B72-44C7-4F1E-BC44-72A7D4D92852}" srcOrd="0" destOrd="0" presId="urn:microsoft.com/office/officeart/2005/8/layout/vList2"/>
    <dgm:cxn modelId="{63C7B17B-CF7A-4B81-AFAE-3394503A1637}" type="presOf" srcId="{BB5D92D8-9D37-403B-9A5B-0A7976916036}" destId="{11FDD631-9D00-4118-93B3-76026338CDB7}" srcOrd="0" destOrd="0" presId="urn:microsoft.com/office/officeart/2005/8/layout/vList2"/>
    <dgm:cxn modelId="{3840C695-28B1-47FB-AED1-3636B1271B77}" type="presOf" srcId="{A5309DBD-C8B4-407E-A648-94C48473DE1C}" destId="{F0AA0685-E921-4F87-A2BE-7D23E4E5312F}" srcOrd="0" destOrd="0" presId="urn:microsoft.com/office/officeart/2005/8/layout/vList2"/>
    <dgm:cxn modelId="{BE8D70A0-3C2D-480A-8FFF-4653798F5C4C}" type="presOf" srcId="{0892B723-1B27-42A8-B726-E2F4A8CD2383}" destId="{9903FE63-0AA9-4119-98D0-699FD8C5DFA7}" srcOrd="0" destOrd="0" presId="urn:microsoft.com/office/officeart/2005/8/layout/vList2"/>
    <dgm:cxn modelId="{8CEBCBB2-5CBD-4B09-96E1-062EF5C477C4}" srcId="{BB5D92D8-9D37-403B-9A5B-0A7976916036}" destId="{4C50B559-D59B-459F-8040-7D6A0C35086A}" srcOrd="3" destOrd="0" parTransId="{DE3C087C-6D0E-42E0-A6FD-2B0B600BFF4D}" sibTransId="{4700525F-8EC3-42D5-BAAA-FAC9CFD11A8F}"/>
    <dgm:cxn modelId="{D3AE50FD-8363-486A-868D-CEEE13072D69}" srcId="{BB5D92D8-9D37-403B-9A5B-0A7976916036}" destId="{0892B723-1B27-42A8-B726-E2F4A8CD2383}" srcOrd="0" destOrd="0" parTransId="{7E7C70BF-5AB5-47E8-8AF1-1BC2CBC4DB65}" sibTransId="{D783D79F-D39D-475E-A502-9D2B260FD692}"/>
    <dgm:cxn modelId="{49A32DDB-4DB7-4EC8-BD12-EE3259F815D4}" type="presParOf" srcId="{11FDD631-9D00-4118-93B3-76026338CDB7}" destId="{9903FE63-0AA9-4119-98D0-699FD8C5DFA7}" srcOrd="0" destOrd="0" presId="urn:microsoft.com/office/officeart/2005/8/layout/vList2"/>
    <dgm:cxn modelId="{0618D36A-BE40-4CAC-9DB0-276E09B7BD6F}" type="presParOf" srcId="{11FDD631-9D00-4118-93B3-76026338CDB7}" destId="{F24F2D57-84A8-4BEE-9F2B-BDA3BDACFF88}" srcOrd="1" destOrd="0" presId="urn:microsoft.com/office/officeart/2005/8/layout/vList2"/>
    <dgm:cxn modelId="{F022C04A-E8F5-4793-991C-48CD3E12C766}" type="presParOf" srcId="{11FDD631-9D00-4118-93B3-76026338CDB7}" destId="{D174389C-4469-446D-9543-8BAB27D0BB6D}" srcOrd="2" destOrd="0" presId="urn:microsoft.com/office/officeart/2005/8/layout/vList2"/>
    <dgm:cxn modelId="{898F7B21-B3D7-45E0-A52A-474C81F1E8AF}" type="presParOf" srcId="{11FDD631-9D00-4118-93B3-76026338CDB7}" destId="{CB0874AB-9AA3-4F94-AC40-AD98A1B5E851}" srcOrd="3" destOrd="0" presId="urn:microsoft.com/office/officeart/2005/8/layout/vList2"/>
    <dgm:cxn modelId="{662F3F6D-3FF4-4C50-A614-40282C901FCF}" type="presParOf" srcId="{11FDD631-9D00-4118-93B3-76026338CDB7}" destId="{F0AA0685-E921-4F87-A2BE-7D23E4E5312F}" srcOrd="4" destOrd="0" presId="urn:microsoft.com/office/officeart/2005/8/layout/vList2"/>
    <dgm:cxn modelId="{B178F2A5-A6BD-49EB-B35F-A7E7C5DFA813}" type="presParOf" srcId="{11FDD631-9D00-4118-93B3-76026338CDB7}" destId="{B7870F10-D55B-4E12-95C4-E38873219388}" srcOrd="5" destOrd="0" presId="urn:microsoft.com/office/officeart/2005/8/layout/vList2"/>
    <dgm:cxn modelId="{C0AA15BA-D8A0-4C4D-9A25-0049A8D4FD0E}" type="presParOf" srcId="{11FDD631-9D00-4118-93B3-76026338CDB7}" destId="{92483B72-44C7-4F1E-BC44-72A7D4D92852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599B1567-06E2-4A9C-A21A-1BD41F3AE76B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9632211A-A8C9-492E-AE17-F9B78D91669E}">
      <dgm:prSet/>
      <dgm:spPr/>
      <dgm:t>
        <a:bodyPr/>
        <a:lstStyle/>
        <a:p>
          <a:r>
            <a:rPr lang="en-US" dirty="0"/>
            <a:t>Children also learn to read tricky words that cannot be broken down (segmented).</a:t>
          </a:r>
        </a:p>
      </dgm:t>
    </dgm:pt>
    <dgm:pt modelId="{8C80367D-7581-48E0-8502-0272C93C83FF}" type="parTrans" cxnId="{B31CAA2C-6486-4C3C-91EF-88BDDF94DB68}">
      <dgm:prSet/>
      <dgm:spPr/>
      <dgm:t>
        <a:bodyPr/>
        <a:lstStyle/>
        <a:p>
          <a:endParaRPr lang="en-GB"/>
        </a:p>
      </dgm:t>
    </dgm:pt>
    <dgm:pt modelId="{141B2868-357A-47EC-90E8-CA8C006FE3C6}" type="sibTrans" cxnId="{B31CAA2C-6486-4C3C-91EF-88BDDF94DB68}">
      <dgm:prSet/>
      <dgm:spPr/>
      <dgm:t>
        <a:bodyPr/>
        <a:lstStyle/>
        <a:p>
          <a:endParaRPr lang="en-GB"/>
        </a:p>
      </dgm:t>
    </dgm:pt>
    <dgm:pt modelId="{1ECCED9F-491E-4E10-BC24-B239D5F8112D}">
      <dgm:prSet/>
      <dgm:spPr/>
      <dgm:t>
        <a:bodyPr/>
        <a:lstStyle/>
        <a:p>
          <a:r>
            <a:rPr lang="en-US" dirty="0"/>
            <a:t>These are grouped into words across the phases and taught explicitly.</a:t>
          </a:r>
        </a:p>
      </dgm:t>
    </dgm:pt>
    <dgm:pt modelId="{1FFEEB5F-89FE-420F-AE12-8497B8F00F36}" type="parTrans" cxnId="{6AA00020-5833-402D-863A-8D6BD5F4B214}">
      <dgm:prSet/>
      <dgm:spPr/>
      <dgm:t>
        <a:bodyPr/>
        <a:lstStyle/>
        <a:p>
          <a:endParaRPr lang="en-GB"/>
        </a:p>
      </dgm:t>
    </dgm:pt>
    <dgm:pt modelId="{8A6C4227-30BF-46C3-AEC4-D46EEFE7A4C2}" type="sibTrans" cxnId="{6AA00020-5833-402D-863A-8D6BD5F4B214}">
      <dgm:prSet/>
      <dgm:spPr/>
      <dgm:t>
        <a:bodyPr/>
        <a:lstStyle/>
        <a:p>
          <a:endParaRPr lang="en-GB"/>
        </a:p>
      </dgm:t>
    </dgm:pt>
    <dgm:pt modelId="{9669B287-7CFD-4180-BA75-9578672ACD7F}">
      <dgm:prSet/>
      <dgm:spPr/>
      <dgm:t>
        <a:bodyPr/>
        <a:lstStyle/>
        <a:p>
          <a:r>
            <a:rPr lang="en-US" dirty="0"/>
            <a:t>Children are also taught common exception words in both years 1 &amp; 2.</a:t>
          </a:r>
        </a:p>
      </dgm:t>
    </dgm:pt>
    <dgm:pt modelId="{29DE75B7-6B7A-40EC-9BBC-8E39CB7074DE}" type="parTrans" cxnId="{49C708A5-E567-4D83-B9A0-D2D4D4230282}">
      <dgm:prSet/>
      <dgm:spPr/>
      <dgm:t>
        <a:bodyPr/>
        <a:lstStyle/>
        <a:p>
          <a:endParaRPr lang="en-GB"/>
        </a:p>
      </dgm:t>
    </dgm:pt>
    <dgm:pt modelId="{F8767688-F0D5-45BD-B613-25112D8DF797}" type="sibTrans" cxnId="{49C708A5-E567-4D83-B9A0-D2D4D4230282}">
      <dgm:prSet/>
      <dgm:spPr/>
      <dgm:t>
        <a:bodyPr/>
        <a:lstStyle/>
        <a:p>
          <a:endParaRPr lang="en-GB"/>
        </a:p>
      </dgm:t>
    </dgm:pt>
    <dgm:pt modelId="{16CC2D8F-75FC-4882-8FA0-FCBCD50FBA15}" type="pres">
      <dgm:prSet presAssocID="{599B1567-06E2-4A9C-A21A-1BD41F3AE76B}" presName="linear" presStyleCnt="0">
        <dgm:presLayoutVars>
          <dgm:animLvl val="lvl"/>
          <dgm:resizeHandles val="exact"/>
        </dgm:presLayoutVars>
      </dgm:prSet>
      <dgm:spPr/>
    </dgm:pt>
    <dgm:pt modelId="{DD4E7206-E322-42B2-8347-05AABA78CEAF}" type="pres">
      <dgm:prSet presAssocID="{9632211A-A8C9-492E-AE17-F9B78D91669E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45C52D09-E7FE-4E10-A127-7CEA7459E64A}" type="pres">
      <dgm:prSet presAssocID="{141B2868-357A-47EC-90E8-CA8C006FE3C6}" presName="spacer" presStyleCnt="0"/>
      <dgm:spPr/>
    </dgm:pt>
    <dgm:pt modelId="{593AB3C2-8F21-48EA-AC34-0B2B5DB29BE1}" type="pres">
      <dgm:prSet presAssocID="{1ECCED9F-491E-4E10-BC24-B239D5F8112D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0A45B05E-F3AA-4D8F-87F6-D243F8028F7B}" type="pres">
      <dgm:prSet presAssocID="{8A6C4227-30BF-46C3-AEC4-D46EEFE7A4C2}" presName="spacer" presStyleCnt="0"/>
      <dgm:spPr/>
    </dgm:pt>
    <dgm:pt modelId="{73B4B0CE-6E59-4F54-B2C4-0B1E36FA5687}" type="pres">
      <dgm:prSet presAssocID="{9669B287-7CFD-4180-BA75-9578672ACD7F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CC210F1B-D7BA-4F5A-A50D-9A5781EC815D}" type="presOf" srcId="{9632211A-A8C9-492E-AE17-F9B78D91669E}" destId="{DD4E7206-E322-42B2-8347-05AABA78CEAF}" srcOrd="0" destOrd="0" presId="urn:microsoft.com/office/officeart/2005/8/layout/vList2"/>
    <dgm:cxn modelId="{6AA00020-5833-402D-863A-8D6BD5F4B214}" srcId="{599B1567-06E2-4A9C-A21A-1BD41F3AE76B}" destId="{1ECCED9F-491E-4E10-BC24-B239D5F8112D}" srcOrd="1" destOrd="0" parTransId="{1FFEEB5F-89FE-420F-AE12-8497B8F00F36}" sibTransId="{8A6C4227-30BF-46C3-AEC4-D46EEFE7A4C2}"/>
    <dgm:cxn modelId="{B31CAA2C-6486-4C3C-91EF-88BDDF94DB68}" srcId="{599B1567-06E2-4A9C-A21A-1BD41F3AE76B}" destId="{9632211A-A8C9-492E-AE17-F9B78D91669E}" srcOrd="0" destOrd="0" parTransId="{8C80367D-7581-48E0-8502-0272C93C83FF}" sibTransId="{141B2868-357A-47EC-90E8-CA8C006FE3C6}"/>
    <dgm:cxn modelId="{CD37E033-B47B-4E10-B9BE-E80346AC13F3}" type="presOf" srcId="{1ECCED9F-491E-4E10-BC24-B239D5F8112D}" destId="{593AB3C2-8F21-48EA-AC34-0B2B5DB29BE1}" srcOrd="0" destOrd="0" presId="urn:microsoft.com/office/officeart/2005/8/layout/vList2"/>
    <dgm:cxn modelId="{9B028E69-6C52-413D-9B82-FB693D75C9BD}" type="presOf" srcId="{9669B287-7CFD-4180-BA75-9578672ACD7F}" destId="{73B4B0CE-6E59-4F54-B2C4-0B1E36FA5687}" srcOrd="0" destOrd="0" presId="urn:microsoft.com/office/officeart/2005/8/layout/vList2"/>
    <dgm:cxn modelId="{1AFBC374-7756-4B16-87F9-021FF8C2338B}" type="presOf" srcId="{599B1567-06E2-4A9C-A21A-1BD41F3AE76B}" destId="{16CC2D8F-75FC-4882-8FA0-FCBCD50FBA15}" srcOrd="0" destOrd="0" presId="urn:microsoft.com/office/officeart/2005/8/layout/vList2"/>
    <dgm:cxn modelId="{49C708A5-E567-4D83-B9A0-D2D4D4230282}" srcId="{599B1567-06E2-4A9C-A21A-1BD41F3AE76B}" destId="{9669B287-7CFD-4180-BA75-9578672ACD7F}" srcOrd="2" destOrd="0" parTransId="{29DE75B7-6B7A-40EC-9BBC-8E39CB7074DE}" sibTransId="{F8767688-F0D5-45BD-B613-25112D8DF797}"/>
    <dgm:cxn modelId="{ED1BA91C-75DC-4F6B-8D05-09B29D602191}" type="presParOf" srcId="{16CC2D8F-75FC-4882-8FA0-FCBCD50FBA15}" destId="{DD4E7206-E322-42B2-8347-05AABA78CEAF}" srcOrd="0" destOrd="0" presId="urn:microsoft.com/office/officeart/2005/8/layout/vList2"/>
    <dgm:cxn modelId="{E0C79DE9-2B0C-4914-9A53-167B79472462}" type="presParOf" srcId="{16CC2D8F-75FC-4882-8FA0-FCBCD50FBA15}" destId="{45C52D09-E7FE-4E10-A127-7CEA7459E64A}" srcOrd="1" destOrd="0" presId="urn:microsoft.com/office/officeart/2005/8/layout/vList2"/>
    <dgm:cxn modelId="{FCA31631-61E9-4B96-8944-F0122B7D39A2}" type="presParOf" srcId="{16CC2D8F-75FC-4882-8FA0-FCBCD50FBA15}" destId="{593AB3C2-8F21-48EA-AC34-0B2B5DB29BE1}" srcOrd="2" destOrd="0" presId="urn:microsoft.com/office/officeart/2005/8/layout/vList2"/>
    <dgm:cxn modelId="{34C9F19C-34F6-48FF-B2E6-340739F18D9D}" type="presParOf" srcId="{16CC2D8F-75FC-4882-8FA0-FCBCD50FBA15}" destId="{0A45B05E-F3AA-4D8F-87F6-D243F8028F7B}" srcOrd="3" destOrd="0" presId="urn:microsoft.com/office/officeart/2005/8/layout/vList2"/>
    <dgm:cxn modelId="{D3E9A35F-02EB-4406-B736-4AD8D55492E9}" type="presParOf" srcId="{16CC2D8F-75FC-4882-8FA0-FCBCD50FBA15}" destId="{73B4B0CE-6E59-4F54-B2C4-0B1E36FA5687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599B1567-06E2-4A9C-A21A-1BD41F3AE76B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9632211A-A8C9-492E-AE17-F9B78D91669E}">
      <dgm:prSet/>
      <dgm:spPr/>
      <dgm:t>
        <a:bodyPr/>
        <a:lstStyle/>
        <a:p>
          <a:r>
            <a:rPr lang="en-US" dirty="0"/>
            <a:t>Children take part in daily story times and are exposed to a wide range of texts.</a:t>
          </a:r>
        </a:p>
      </dgm:t>
    </dgm:pt>
    <dgm:pt modelId="{8C80367D-7581-48E0-8502-0272C93C83FF}" type="parTrans" cxnId="{B31CAA2C-6486-4C3C-91EF-88BDDF94DB68}">
      <dgm:prSet/>
      <dgm:spPr/>
      <dgm:t>
        <a:bodyPr/>
        <a:lstStyle/>
        <a:p>
          <a:endParaRPr lang="en-GB"/>
        </a:p>
      </dgm:t>
    </dgm:pt>
    <dgm:pt modelId="{141B2868-357A-47EC-90E8-CA8C006FE3C6}" type="sibTrans" cxnId="{B31CAA2C-6486-4C3C-91EF-88BDDF94DB68}">
      <dgm:prSet/>
      <dgm:spPr/>
      <dgm:t>
        <a:bodyPr/>
        <a:lstStyle/>
        <a:p>
          <a:endParaRPr lang="en-GB"/>
        </a:p>
      </dgm:t>
    </dgm:pt>
    <dgm:pt modelId="{E7AFB904-2A40-4470-BEB2-55E3766FCF26}">
      <dgm:prSet/>
      <dgm:spPr/>
      <dgm:t>
        <a:bodyPr/>
        <a:lstStyle/>
        <a:p>
          <a:r>
            <a:rPr lang="en-US" dirty="0"/>
            <a:t>Children from nursery to year 2 have weekly library sessions, allowing them to borrow books of interest.</a:t>
          </a:r>
        </a:p>
      </dgm:t>
    </dgm:pt>
    <dgm:pt modelId="{DCF68F6F-1F66-4E5A-B550-BEE04B9BC84E}" type="parTrans" cxnId="{EE66B1A9-B640-4F6E-A702-8C0000B22678}">
      <dgm:prSet/>
      <dgm:spPr/>
    </dgm:pt>
    <dgm:pt modelId="{9518A9D7-1B58-437F-B749-5AE8BCA79591}" type="sibTrans" cxnId="{EE66B1A9-B640-4F6E-A702-8C0000B22678}">
      <dgm:prSet/>
      <dgm:spPr/>
    </dgm:pt>
    <dgm:pt modelId="{ADC3BFDC-FBDC-4EB1-9E92-C790F0A9ACFC}">
      <dgm:prSet/>
      <dgm:spPr/>
      <dgm:t>
        <a:bodyPr/>
        <a:lstStyle/>
        <a:p>
          <a:r>
            <a:rPr lang="en-US" dirty="0"/>
            <a:t>Children in Reception read with their teacher on a weekly basis.</a:t>
          </a:r>
        </a:p>
      </dgm:t>
    </dgm:pt>
    <dgm:pt modelId="{32C75165-8A23-41D8-8FFB-8816BF308F3A}" type="parTrans" cxnId="{33E96AE0-8A05-4ECE-9F5D-8A9AA107D132}">
      <dgm:prSet/>
      <dgm:spPr/>
    </dgm:pt>
    <dgm:pt modelId="{8C06F76D-77B9-443B-BC8C-BB9FB26D8374}" type="sibTrans" cxnId="{33E96AE0-8A05-4ECE-9F5D-8A9AA107D132}">
      <dgm:prSet/>
      <dgm:spPr/>
    </dgm:pt>
    <dgm:pt modelId="{16CC2D8F-75FC-4882-8FA0-FCBCD50FBA15}" type="pres">
      <dgm:prSet presAssocID="{599B1567-06E2-4A9C-A21A-1BD41F3AE76B}" presName="linear" presStyleCnt="0">
        <dgm:presLayoutVars>
          <dgm:animLvl val="lvl"/>
          <dgm:resizeHandles val="exact"/>
        </dgm:presLayoutVars>
      </dgm:prSet>
      <dgm:spPr/>
    </dgm:pt>
    <dgm:pt modelId="{DD4E7206-E322-42B2-8347-05AABA78CEAF}" type="pres">
      <dgm:prSet presAssocID="{9632211A-A8C9-492E-AE17-F9B78D91669E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ED82F8EC-5745-4E2B-8E95-F2E7EC8D4832}" type="pres">
      <dgm:prSet presAssocID="{141B2868-357A-47EC-90E8-CA8C006FE3C6}" presName="spacer" presStyleCnt="0"/>
      <dgm:spPr/>
    </dgm:pt>
    <dgm:pt modelId="{06F513E8-D03C-49BA-A094-3C646F83976A}" type="pres">
      <dgm:prSet presAssocID="{E7AFB904-2A40-4470-BEB2-55E3766FCF26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EB084F3E-3CFD-454A-8E34-CCBAB81894B8}" type="pres">
      <dgm:prSet presAssocID="{9518A9D7-1B58-437F-B749-5AE8BCA79591}" presName="spacer" presStyleCnt="0"/>
      <dgm:spPr/>
    </dgm:pt>
    <dgm:pt modelId="{851D4634-A357-4EAA-82AA-F0680FC8BC20}" type="pres">
      <dgm:prSet presAssocID="{ADC3BFDC-FBDC-4EB1-9E92-C790F0A9ACFC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CC210F1B-D7BA-4F5A-A50D-9A5781EC815D}" type="presOf" srcId="{9632211A-A8C9-492E-AE17-F9B78D91669E}" destId="{DD4E7206-E322-42B2-8347-05AABA78CEAF}" srcOrd="0" destOrd="0" presId="urn:microsoft.com/office/officeart/2005/8/layout/vList2"/>
    <dgm:cxn modelId="{B31CAA2C-6486-4C3C-91EF-88BDDF94DB68}" srcId="{599B1567-06E2-4A9C-A21A-1BD41F3AE76B}" destId="{9632211A-A8C9-492E-AE17-F9B78D91669E}" srcOrd="0" destOrd="0" parTransId="{8C80367D-7581-48E0-8502-0272C93C83FF}" sibTransId="{141B2868-357A-47EC-90E8-CA8C006FE3C6}"/>
    <dgm:cxn modelId="{3BE2A330-CC09-4ECD-ADEC-AC182D7E9903}" type="presOf" srcId="{E7AFB904-2A40-4470-BEB2-55E3766FCF26}" destId="{06F513E8-D03C-49BA-A094-3C646F83976A}" srcOrd="0" destOrd="0" presId="urn:microsoft.com/office/officeart/2005/8/layout/vList2"/>
    <dgm:cxn modelId="{960E503F-B97B-4436-92FD-45E513547FD5}" type="presOf" srcId="{ADC3BFDC-FBDC-4EB1-9E92-C790F0A9ACFC}" destId="{851D4634-A357-4EAA-82AA-F0680FC8BC20}" srcOrd="0" destOrd="0" presId="urn:microsoft.com/office/officeart/2005/8/layout/vList2"/>
    <dgm:cxn modelId="{1AFBC374-7756-4B16-87F9-021FF8C2338B}" type="presOf" srcId="{599B1567-06E2-4A9C-A21A-1BD41F3AE76B}" destId="{16CC2D8F-75FC-4882-8FA0-FCBCD50FBA15}" srcOrd="0" destOrd="0" presId="urn:microsoft.com/office/officeart/2005/8/layout/vList2"/>
    <dgm:cxn modelId="{EE66B1A9-B640-4F6E-A702-8C0000B22678}" srcId="{599B1567-06E2-4A9C-A21A-1BD41F3AE76B}" destId="{E7AFB904-2A40-4470-BEB2-55E3766FCF26}" srcOrd="1" destOrd="0" parTransId="{DCF68F6F-1F66-4E5A-B550-BEE04B9BC84E}" sibTransId="{9518A9D7-1B58-437F-B749-5AE8BCA79591}"/>
    <dgm:cxn modelId="{33E96AE0-8A05-4ECE-9F5D-8A9AA107D132}" srcId="{599B1567-06E2-4A9C-A21A-1BD41F3AE76B}" destId="{ADC3BFDC-FBDC-4EB1-9E92-C790F0A9ACFC}" srcOrd="2" destOrd="0" parTransId="{32C75165-8A23-41D8-8FFB-8816BF308F3A}" sibTransId="{8C06F76D-77B9-443B-BC8C-BB9FB26D8374}"/>
    <dgm:cxn modelId="{ED1BA91C-75DC-4F6B-8D05-09B29D602191}" type="presParOf" srcId="{16CC2D8F-75FC-4882-8FA0-FCBCD50FBA15}" destId="{DD4E7206-E322-42B2-8347-05AABA78CEAF}" srcOrd="0" destOrd="0" presId="urn:microsoft.com/office/officeart/2005/8/layout/vList2"/>
    <dgm:cxn modelId="{524A1398-1ADF-4717-B2C3-CA9006B2C307}" type="presParOf" srcId="{16CC2D8F-75FC-4882-8FA0-FCBCD50FBA15}" destId="{ED82F8EC-5745-4E2B-8E95-F2E7EC8D4832}" srcOrd="1" destOrd="0" presId="urn:microsoft.com/office/officeart/2005/8/layout/vList2"/>
    <dgm:cxn modelId="{1C015F35-939E-4A04-ACB2-FA3A2335126D}" type="presParOf" srcId="{16CC2D8F-75FC-4882-8FA0-FCBCD50FBA15}" destId="{06F513E8-D03C-49BA-A094-3C646F83976A}" srcOrd="2" destOrd="0" presId="urn:microsoft.com/office/officeart/2005/8/layout/vList2"/>
    <dgm:cxn modelId="{B6761542-62D2-4FE0-8DE5-903AE14F070C}" type="presParOf" srcId="{16CC2D8F-75FC-4882-8FA0-FCBCD50FBA15}" destId="{EB084F3E-3CFD-454A-8E34-CCBAB81894B8}" srcOrd="3" destOrd="0" presId="urn:microsoft.com/office/officeart/2005/8/layout/vList2"/>
    <dgm:cxn modelId="{CF6522D1-86EC-437E-9AC0-7DBA7EFC6D65}" type="presParOf" srcId="{16CC2D8F-75FC-4882-8FA0-FCBCD50FBA15}" destId="{851D4634-A357-4EAA-82AA-F0680FC8BC20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599B1567-06E2-4A9C-A21A-1BD41F3AE76B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9632211A-A8C9-492E-AE17-F9B78D91669E}">
      <dgm:prSet/>
      <dgm:spPr/>
      <dgm:t>
        <a:bodyPr/>
        <a:lstStyle/>
        <a:p>
          <a:r>
            <a:rPr lang="en-US" dirty="0"/>
            <a:t>Children in Key Stage 1 take part in daily guided reading sessions, either in small groups or whole class.</a:t>
          </a:r>
        </a:p>
      </dgm:t>
    </dgm:pt>
    <dgm:pt modelId="{8C80367D-7581-48E0-8502-0272C93C83FF}" type="parTrans" cxnId="{B31CAA2C-6486-4C3C-91EF-88BDDF94DB68}">
      <dgm:prSet/>
      <dgm:spPr/>
      <dgm:t>
        <a:bodyPr/>
        <a:lstStyle/>
        <a:p>
          <a:endParaRPr lang="en-GB"/>
        </a:p>
      </dgm:t>
    </dgm:pt>
    <dgm:pt modelId="{141B2868-357A-47EC-90E8-CA8C006FE3C6}" type="sibTrans" cxnId="{B31CAA2C-6486-4C3C-91EF-88BDDF94DB68}">
      <dgm:prSet/>
      <dgm:spPr/>
      <dgm:t>
        <a:bodyPr/>
        <a:lstStyle/>
        <a:p>
          <a:endParaRPr lang="en-GB"/>
        </a:p>
      </dgm:t>
    </dgm:pt>
    <dgm:pt modelId="{AF737256-E8DA-4F0F-8257-DC82ACFABC14}">
      <dgm:prSet/>
      <dgm:spPr/>
      <dgm:t>
        <a:bodyPr/>
        <a:lstStyle/>
        <a:p>
          <a:r>
            <a:rPr lang="en-US" dirty="0"/>
            <a:t>They are exposed to texts beyond a level at which they can read independently.</a:t>
          </a:r>
        </a:p>
      </dgm:t>
    </dgm:pt>
    <dgm:pt modelId="{3C091CBC-5F89-4EF7-98DD-6D8473A54DF9}" type="parTrans" cxnId="{835C463C-AB3C-4286-B9AF-4E578FA7934A}">
      <dgm:prSet/>
      <dgm:spPr/>
    </dgm:pt>
    <dgm:pt modelId="{66C40350-1E40-4B6B-BF18-3772C0C23541}" type="sibTrans" cxnId="{835C463C-AB3C-4286-B9AF-4E578FA7934A}">
      <dgm:prSet/>
      <dgm:spPr/>
    </dgm:pt>
    <dgm:pt modelId="{6944C6E5-2354-4B2A-B3D4-4D07C9514AD5}">
      <dgm:prSet/>
      <dgm:spPr/>
      <dgm:t>
        <a:bodyPr/>
        <a:lstStyle/>
        <a:p>
          <a:r>
            <a:rPr lang="en-US" dirty="0"/>
            <a:t>Children also read 1:1 with their teacher on a regular basis.</a:t>
          </a:r>
        </a:p>
      </dgm:t>
    </dgm:pt>
    <dgm:pt modelId="{66B26B4D-6A59-467F-92A8-B5042BDB0C75}" type="parTrans" cxnId="{743A4763-6D1D-4AD5-9920-00B1ED05588E}">
      <dgm:prSet/>
      <dgm:spPr/>
    </dgm:pt>
    <dgm:pt modelId="{672757A9-4607-43FA-AB01-D90DC7A96931}" type="sibTrans" cxnId="{743A4763-6D1D-4AD5-9920-00B1ED05588E}">
      <dgm:prSet/>
      <dgm:spPr/>
    </dgm:pt>
    <dgm:pt modelId="{16CC2D8F-75FC-4882-8FA0-FCBCD50FBA15}" type="pres">
      <dgm:prSet presAssocID="{599B1567-06E2-4A9C-A21A-1BD41F3AE76B}" presName="linear" presStyleCnt="0">
        <dgm:presLayoutVars>
          <dgm:animLvl val="lvl"/>
          <dgm:resizeHandles val="exact"/>
        </dgm:presLayoutVars>
      </dgm:prSet>
      <dgm:spPr/>
    </dgm:pt>
    <dgm:pt modelId="{DD4E7206-E322-42B2-8347-05AABA78CEAF}" type="pres">
      <dgm:prSet presAssocID="{9632211A-A8C9-492E-AE17-F9B78D91669E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36A245BA-46B4-41A1-B481-18A8C4ED722B}" type="pres">
      <dgm:prSet presAssocID="{141B2868-357A-47EC-90E8-CA8C006FE3C6}" presName="spacer" presStyleCnt="0"/>
      <dgm:spPr/>
    </dgm:pt>
    <dgm:pt modelId="{019F79C1-D53A-4B9F-AC57-6B7B5099A901}" type="pres">
      <dgm:prSet presAssocID="{AF737256-E8DA-4F0F-8257-DC82ACFABC14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66786B52-EC23-4FFB-8D2D-A5F13703A784}" type="pres">
      <dgm:prSet presAssocID="{66C40350-1E40-4B6B-BF18-3772C0C23541}" presName="spacer" presStyleCnt="0"/>
      <dgm:spPr/>
    </dgm:pt>
    <dgm:pt modelId="{6D4989F0-3550-4D79-A7C5-A03A9DFB2455}" type="pres">
      <dgm:prSet presAssocID="{6944C6E5-2354-4B2A-B3D4-4D07C9514AD5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CC210F1B-D7BA-4F5A-A50D-9A5781EC815D}" type="presOf" srcId="{9632211A-A8C9-492E-AE17-F9B78D91669E}" destId="{DD4E7206-E322-42B2-8347-05AABA78CEAF}" srcOrd="0" destOrd="0" presId="urn:microsoft.com/office/officeart/2005/8/layout/vList2"/>
    <dgm:cxn modelId="{B31CAA2C-6486-4C3C-91EF-88BDDF94DB68}" srcId="{599B1567-06E2-4A9C-A21A-1BD41F3AE76B}" destId="{9632211A-A8C9-492E-AE17-F9B78D91669E}" srcOrd="0" destOrd="0" parTransId="{8C80367D-7581-48E0-8502-0272C93C83FF}" sibTransId="{141B2868-357A-47EC-90E8-CA8C006FE3C6}"/>
    <dgm:cxn modelId="{835C463C-AB3C-4286-B9AF-4E578FA7934A}" srcId="{599B1567-06E2-4A9C-A21A-1BD41F3AE76B}" destId="{AF737256-E8DA-4F0F-8257-DC82ACFABC14}" srcOrd="1" destOrd="0" parTransId="{3C091CBC-5F89-4EF7-98DD-6D8473A54DF9}" sibTransId="{66C40350-1E40-4B6B-BF18-3772C0C23541}"/>
    <dgm:cxn modelId="{743A4763-6D1D-4AD5-9920-00B1ED05588E}" srcId="{599B1567-06E2-4A9C-A21A-1BD41F3AE76B}" destId="{6944C6E5-2354-4B2A-B3D4-4D07C9514AD5}" srcOrd="2" destOrd="0" parTransId="{66B26B4D-6A59-467F-92A8-B5042BDB0C75}" sibTransId="{672757A9-4607-43FA-AB01-D90DC7A96931}"/>
    <dgm:cxn modelId="{1AFBC374-7756-4B16-87F9-021FF8C2338B}" type="presOf" srcId="{599B1567-06E2-4A9C-A21A-1BD41F3AE76B}" destId="{16CC2D8F-75FC-4882-8FA0-FCBCD50FBA15}" srcOrd="0" destOrd="0" presId="urn:microsoft.com/office/officeart/2005/8/layout/vList2"/>
    <dgm:cxn modelId="{149C7BAB-0A52-49A8-9AB8-71CDC677907B}" type="presOf" srcId="{AF737256-E8DA-4F0F-8257-DC82ACFABC14}" destId="{019F79C1-D53A-4B9F-AC57-6B7B5099A901}" srcOrd="0" destOrd="0" presId="urn:microsoft.com/office/officeart/2005/8/layout/vList2"/>
    <dgm:cxn modelId="{68A403FD-341E-44AC-84A4-7A3D25EFD2B6}" type="presOf" srcId="{6944C6E5-2354-4B2A-B3D4-4D07C9514AD5}" destId="{6D4989F0-3550-4D79-A7C5-A03A9DFB2455}" srcOrd="0" destOrd="0" presId="urn:microsoft.com/office/officeart/2005/8/layout/vList2"/>
    <dgm:cxn modelId="{ED1BA91C-75DC-4F6B-8D05-09B29D602191}" type="presParOf" srcId="{16CC2D8F-75FC-4882-8FA0-FCBCD50FBA15}" destId="{DD4E7206-E322-42B2-8347-05AABA78CEAF}" srcOrd="0" destOrd="0" presId="urn:microsoft.com/office/officeart/2005/8/layout/vList2"/>
    <dgm:cxn modelId="{CF82E112-695A-469D-BBA0-513F8F5A3918}" type="presParOf" srcId="{16CC2D8F-75FC-4882-8FA0-FCBCD50FBA15}" destId="{36A245BA-46B4-41A1-B481-18A8C4ED722B}" srcOrd="1" destOrd="0" presId="urn:microsoft.com/office/officeart/2005/8/layout/vList2"/>
    <dgm:cxn modelId="{C1A31EC7-80BF-45F3-A977-2F3AFD3EE3C6}" type="presParOf" srcId="{16CC2D8F-75FC-4882-8FA0-FCBCD50FBA15}" destId="{019F79C1-D53A-4B9F-AC57-6B7B5099A901}" srcOrd="2" destOrd="0" presId="urn:microsoft.com/office/officeart/2005/8/layout/vList2"/>
    <dgm:cxn modelId="{1F5C5253-9014-4556-95A8-4AA8E1123FFA}" type="presParOf" srcId="{16CC2D8F-75FC-4882-8FA0-FCBCD50FBA15}" destId="{66786B52-EC23-4FFB-8D2D-A5F13703A784}" srcOrd="3" destOrd="0" presId="urn:microsoft.com/office/officeart/2005/8/layout/vList2"/>
    <dgm:cxn modelId="{FE47B24A-CCFE-4739-8B66-B7C67448F4E5}" type="presParOf" srcId="{16CC2D8F-75FC-4882-8FA0-FCBCD50FBA15}" destId="{6D4989F0-3550-4D79-A7C5-A03A9DFB2455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599B1567-06E2-4A9C-A21A-1BD41F3AE76B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9632211A-A8C9-492E-AE17-F9B78D91669E}">
      <dgm:prSet/>
      <dgm:spPr/>
      <dgm:t>
        <a:bodyPr/>
        <a:lstStyle/>
        <a:p>
          <a:r>
            <a:rPr lang="en-US" dirty="0"/>
            <a:t>Children in Reception and Key Stage 1 receive daily phonics teaching for both reading &amp; spelling.</a:t>
          </a:r>
        </a:p>
      </dgm:t>
    </dgm:pt>
    <dgm:pt modelId="{8C80367D-7581-48E0-8502-0272C93C83FF}" type="parTrans" cxnId="{B31CAA2C-6486-4C3C-91EF-88BDDF94DB68}">
      <dgm:prSet/>
      <dgm:spPr/>
      <dgm:t>
        <a:bodyPr/>
        <a:lstStyle/>
        <a:p>
          <a:endParaRPr lang="en-GB"/>
        </a:p>
      </dgm:t>
    </dgm:pt>
    <dgm:pt modelId="{141B2868-357A-47EC-90E8-CA8C006FE3C6}" type="sibTrans" cxnId="{B31CAA2C-6486-4C3C-91EF-88BDDF94DB68}">
      <dgm:prSet/>
      <dgm:spPr/>
      <dgm:t>
        <a:bodyPr/>
        <a:lstStyle/>
        <a:p>
          <a:endParaRPr lang="en-GB"/>
        </a:p>
      </dgm:t>
    </dgm:pt>
    <dgm:pt modelId="{6498616B-8A6E-438E-9ADE-515B433639EB}">
      <dgm:prSet/>
      <dgm:spPr/>
      <dgm:t>
        <a:bodyPr/>
        <a:lstStyle/>
        <a:p>
          <a:r>
            <a:rPr lang="en-US" dirty="0"/>
            <a:t>The learning is tailored to every child’s needs to allow them to make progress from their starting points.</a:t>
          </a:r>
        </a:p>
      </dgm:t>
    </dgm:pt>
    <dgm:pt modelId="{5F3AC805-5CBA-43C5-A238-CB575218FEE7}" type="parTrans" cxnId="{A425E6CB-DE62-4276-AEDE-D90C95B706AA}">
      <dgm:prSet/>
      <dgm:spPr/>
    </dgm:pt>
    <dgm:pt modelId="{535AB2C3-9697-4FF1-A203-B5EA3D2F8F68}" type="sibTrans" cxnId="{A425E6CB-DE62-4276-AEDE-D90C95B706AA}">
      <dgm:prSet/>
      <dgm:spPr/>
    </dgm:pt>
    <dgm:pt modelId="{D8F28478-7E33-49E0-A66D-90F11C6FFC3D}">
      <dgm:prSet/>
      <dgm:spPr/>
      <dgm:t>
        <a:bodyPr/>
        <a:lstStyle/>
        <a:p>
          <a:r>
            <a:rPr lang="en-US" dirty="0"/>
            <a:t>Progress is carefully tracked and children receive interventions where appropriate.</a:t>
          </a:r>
        </a:p>
      </dgm:t>
    </dgm:pt>
    <dgm:pt modelId="{2AB3B133-071A-4C1B-B653-E6C6E925376F}" type="parTrans" cxnId="{75A7BB94-8CF1-47CE-A4ED-D408B1F870E1}">
      <dgm:prSet/>
      <dgm:spPr/>
    </dgm:pt>
    <dgm:pt modelId="{2B48166C-BFBA-42D2-AC5E-850C48E05B00}" type="sibTrans" cxnId="{75A7BB94-8CF1-47CE-A4ED-D408B1F870E1}">
      <dgm:prSet/>
      <dgm:spPr/>
    </dgm:pt>
    <dgm:pt modelId="{16CC2D8F-75FC-4882-8FA0-FCBCD50FBA15}" type="pres">
      <dgm:prSet presAssocID="{599B1567-06E2-4A9C-A21A-1BD41F3AE76B}" presName="linear" presStyleCnt="0">
        <dgm:presLayoutVars>
          <dgm:animLvl val="lvl"/>
          <dgm:resizeHandles val="exact"/>
        </dgm:presLayoutVars>
      </dgm:prSet>
      <dgm:spPr/>
    </dgm:pt>
    <dgm:pt modelId="{DD4E7206-E322-42B2-8347-05AABA78CEAF}" type="pres">
      <dgm:prSet presAssocID="{9632211A-A8C9-492E-AE17-F9B78D91669E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252BA4B4-DBC5-4EC4-8D27-D514FB05A6C6}" type="pres">
      <dgm:prSet presAssocID="{141B2868-357A-47EC-90E8-CA8C006FE3C6}" presName="spacer" presStyleCnt="0"/>
      <dgm:spPr/>
    </dgm:pt>
    <dgm:pt modelId="{CED3A944-7E6B-4BD7-BAC9-F45C6B48F73E}" type="pres">
      <dgm:prSet presAssocID="{6498616B-8A6E-438E-9ADE-515B433639EB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626EEA2D-2573-4678-8C39-C4F6C140D932}" type="pres">
      <dgm:prSet presAssocID="{535AB2C3-9697-4FF1-A203-B5EA3D2F8F68}" presName="spacer" presStyleCnt="0"/>
      <dgm:spPr/>
    </dgm:pt>
    <dgm:pt modelId="{7D490CFE-6348-474F-9DCE-3BBADF0C82F6}" type="pres">
      <dgm:prSet presAssocID="{D8F28478-7E33-49E0-A66D-90F11C6FFC3D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CC210F1B-D7BA-4F5A-A50D-9A5781EC815D}" type="presOf" srcId="{9632211A-A8C9-492E-AE17-F9B78D91669E}" destId="{DD4E7206-E322-42B2-8347-05AABA78CEAF}" srcOrd="0" destOrd="0" presId="urn:microsoft.com/office/officeart/2005/8/layout/vList2"/>
    <dgm:cxn modelId="{B31CAA2C-6486-4C3C-91EF-88BDDF94DB68}" srcId="{599B1567-06E2-4A9C-A21A-1BD41F3AE76B}" destId="{9632211A-A8C9-492E-AE17-F9B78D91669E}" srcOrd="0" destOrd="0" parTransId="{8C80367D-7581-48E0-8502-0272C93C83FF}" sibTransId="{141B2868-357A-47EC-90E8-CA8C006FE3C6}"/>
    <dgm:cxn modelId="{1AFBC374-7756-4B16-87F9-021FF8C2338B}" type="presOf" srcId="{599B1567-06E2-4A9C-A21A-1BD41F3AE76B}" destId="{16CC2D8F-75FC-4882-8FA0-FCBCD50FBA15}" srcOrd="0" destOrd="0" presId="urn:microsoft.com/office/officeart/2005/8/layout/vList2"/>
    <dgm:cxn modelId="{75A7BB94-8CF1-47CE-A4ED-D408B1F870E1}" srcId="{599B1567-06E2-4A9C-A21A-1BD41F3AE76B}" destId="{D8F28478-7E33-49E0-A66D-90F11C6FFC3D}" srcOrd="2" destOrd="0" parTransId="{2AB3B133-071A-4C1B-B653-E6C6E925376F}" sibTransId="{2B48166C-BFBA-42D2-AC5E-850C48E05B00}"/>
    <dgm:cxn modelId="{A425E6CB-DE62-4276-AEDE-D90C95B706AA}" srcId="{599B1567-06E2-4A9C-A21A-1BD41F3AE76B}" destId="{6498616B-8A6E-438E-9ADE-515B433639EB}" srcOrd="1" destOrd="0" parTransId="{5F3AC805-5CBA-43C5-A238-CB575218FEE7}" sibTransId="{535AB2C3-9697-4FF1-A203-B5EA3D2F8F68}"/>
    <dgm:cxn modelId="{3FB2B0D9-CA45-4DCE-A9CF-75E24E4CDE99}" type="presOf" srcId="{D8F28478-7E33-49E0-A66D-90F11C6FFC3D}" destId="{7D490CFE-6348-474F-9DCE-3BBADF0C82F6}" srcOrd="0" destOrd="0" presId="urn:microsoft.com/office/officeart/2005/8/layout/vList2"/>
    <dgm:cxn modelId="{B5F3A6E8-BF46-4215-BB4C-87D28B7D7A0D}" type="presOf" srcId="{6498616B-8A6E-438E-9ADE-515B433639EB}" destId="{CED3A944-7E6B-4BD7-BAC9-F45C6B48F73E}" srcOrd="0" destOrd="0" presId="urn:microsoft.com/office/officeart/2005/8/layout/vList2"/>
    <dgm:cxn modelId="{ED1BA91C-75DC-4F6B-8D05-09B29D602191}" type="presParOf" srcId="{16CC2D8F-75FC-4882-8FA0-FCBCD50FBA15}" destId="{DD4E7206-E322-42B2-8347-05AABA78CEAF}" srcOrd="0" destOrd="0" presId="urn:microsoft.com/office/officeart/2005/8/layout/vList2"/>
    <dgm:cxn modelId="{CD431DDD-F859-4A94-9A46-87EF5DA83ABC}" type="presParOf" srcId="{16CC2D8F-75FC-4882-8FA0-FCBCD50FBA15}" destId="{252BA4B4-DBC5-4EC4-8D27-D514FB05A6C6}" srcOrd="1" destOrd="0" presId="urn:microsoft.com/office/officeart/2005/8/layout/vList2"/>
    <dgm:cxn modelId="{6DDF112C-CA49-4475-BADB-ECA239166A4C}" type="presParOf" srcId="{16CC2D8F-75FC-4882-8FA0-FCBCD50FBA15}" destId="{CED3A944-7E6B-4BD7-BAC9-F45C6B48F73E}" srcOrd="2" destOrd="0" presId="urn:microsoft.com/office/officeart/2005/8/layout/vList2"/>
    <dgm:cxn modelId="{D007DC92-CD22-4FFD-B6B9-31342A13B9CA}" type="presParOf" srcId="{16CC2D8F-75FC-4882-8FA0-FCBCD50FBA15}" destId="{626EEA2D-2573-4678-8C39-C4F6C140D932}" srcOrd="3" destOrd="0" presId="urn:microsoft.com/office/officeart/2005/8/layout/vList2"/>
    <dgm:cxn modelId="{22889B03-0718-4F71-A574-27BD9F626D61}" type="presParOf" srcId="{16CC2D8F-75FC-4882-8FA0-FCBCD50FBA15}" destId="{7D490CFE-6348-474F-9DCE-3BBADF0C82F6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599B1567-06E2-4A9C-A21A-1BD41F3AE76B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9632211A-A8C9-492E-AE17-F9B78D91669E}">
      <dgm:prSet/>
      <dgm:spPr/>
      <dgm:t>
        <a:bodyPr/>
        <a:lstStyle/>
        <a:p>
          <a:r>
            <a:rPr lang="en-US" dirty="0"/>
            <a:t>All children have a reading diary and an individual reading book.</a:t>
          </a:r>
        </a:p>
      </dgm:t>
    </dgm:pt>
    <dgm:pt modelId="{8C80367D-7581-48E0-8502-0272C93C83FF}" type="parTrans" cxnId="{B31CAA2C-6486-4C3C-91EF-88BDDF94DB68}">
      <dgm:prSet/>
      <dgm:spPr/>
      <dgm:t>
        <a:bodyPr/>
        <a:lstStyle/>
        <a:p>
          <a:endParaRPr lang="en-GB"/>
        </a:p>
      </dgm:t>
    </dgm:pt>
    <dgm:pt modelId="{141B2868-357A-47EC-90E8-CA8C006FE3C6}" type="sibTrans" cxnId="{B31CAA2C-6486-4C3C-91EF-88BDDF94DB68}">
      <dgm:prSet/>
      <dgm:spPr/>
      <dgm:t>
        <a:bodyPr/>
        <a:lstStyle/>
        <a:p>
          <a:endParaRPr lang="en-GB"/>
        </a:p>
      </dgm:t>
    </dgm:pt>
    <dgm:pt modelId="{88167246-C5D3-49D4-9FA2-ADD7EF792899}">
      <dgm:prSet/>
      <dgm:spPr/>
      <dgm:t>
        <a:bodyPr/>
        <a:lstStyle/>
        <a:p>
          <a:r>
            <a:rPr lang="en-US" dirty="0"/>
            <a:t>It is expected that all children read at home with an adult. This should be at least 5 times across a week.</a:t>
          </a:r>
        </a:p>
      </dgm:t>
    </dgm:pt>
    <dgm:pt modelId="{7ACB9A06-C366-46AE-8FD4-D0DB857C02A3}" type="parTrans" cxnId="{88A0AF01-8D23-4C62-A934-8223A546B161}">
      <dgm:prSet/>
      <dgm:spPr/>
      <dgm:t>
        <a:bodyPr/>
        <a:lstStyle/>
        <a:p>
          <a:endParaRPr lang="en-GB"/>
        </a:p>
      </dgm:t>
    </dgm:pt>
    <dgm:pt modelId="{445C06D1-764F-42AA-9689-14267B89BDFC}" type="sibTrans" cxnId="{88A0AF01-8D23-4C62-A934-8223A546B161}">
      <dgm:prSet/>
      <dgm:spPr/>
      <dgm:t>
        <a:bodyPr/>
        <a:lstStyle/>
        <a:p>
          <a:endParaRPr lang="en-GB"/>
        </a:p>
      </dgm:t>
    </dgm:pt>
    <dgm:pt modelId="{B996BAB8-982A-4982-99CF-3A6CB5471418}">
      <dgm:prSet/>
      <dgm:spPr/>
      <dgm:t>
        <a:bodyPr/>
        <a:lstStyle/>
        <a:p>
          <a:r>
            <a:rPr lang="en-US" dirty="0"/>
            <a:t>Reading sessions at home only need to be short; 5 minutes is sufficient.</a:t>
          </a:r>
        </a:p>
      </dgm:t>
    </dgm:pt>
    <dgm:pt modelId="{91A7E960-E79C-43A4-AFD1-51D1F4C4C545}" type="parTrans" cxnId="{9D4EEACD-1385-4586-A1F6-0D4214EACADC}">
      <dgm:prSet/>
      <dgm:spPr/>
      <dgm:t>
        <a:bodyPr/>
        <a:lstStyle/>
        <a:p>
          <a:endParaRPr lang="en-GB"/>
        </a:p>
      </dgm:t>
    </dgm:pt>
    <dgm:pt modelId="{B46FC0C8-66FC-40FC-98FF-F0885A5B8E60}" type="sibTrans" cxnId="{9D4EEACD-1385-4586-A1F6-0D4214EACADC}">
      <dgm:prSet/>
      <dgm:spPr/>
      <dgm:t>
        <a:bodyPr/>
        <a:lstStyle/>
        <a:p>
          <a:endParaRPr lang="en-GB"/>
        </a:p>
      </dgm:t>
    </dgm:pt>
    <dgm:pt modelId="{F8119F51-1F3C-4E7F-A49A-78AB4CDEE4D6}">
      <dgm:prSet/>
      <dgm:spPr/>
      <dgm:t>
        <a:bodyPr/>
        <a:lstStyle/>
        <a:p>
          <a:r>
            <a:rPr lang="en-US" dirty="0"/>
            <a:t>Children who read regularly at home make more progress in their reading.</a:t>
          </a:r>
        </a:p>
      </dgm:t>
    </dgm:pt>
    <dgm:pt modelId="{45A5B9A2-2C83-4848-9C49-12EC622D352A}" type="parTrans" cxnId="{F51318DE-51B1-4ED9-B1D8-B7ADAB7CB9F3}">
      <dgm:prSet/>
      <dgm:spPr/>
      <dgm:t>
        <a:bodyPr/>
        <a:lstStyle/>
        <a:p>
          <a:endParaRPr lang="en-GB"/>
        </a:p>
      </dgm:t>
    </dgm:pt>
    <dgm:pt modelId="{0BEF7453-1CA7-4521-B00D-449C5A05D91C}" type="sibTrans" cxnId="{F51318DE-51B1-4ED9-B1D8-B7ADAB7CB9F3}">
      <dgm:prSet/>
      <dgm:spPr/>
      <dgm:t>
        <a:bodyPr/>
        <a:lstStyle/>
        <a:p>
          <a:endParaRPr lang="en-GB"/>
        </a:p>
      </dgm:t>
    </dgm:pt>
    <dgm:pt modelId="{16CC2D8F-75FC-4882-8FA0-FCBCD50FBA15}" type="pres">
      <dgm:prSet presAssocID="{599B1567-06E2-4A9C-A21A-1BD41F3AE76B}" presName="linear" presStyleCnt="0">
        <dgm:presLayoutVars>
          <dgm:animLvl val="lvl"/>
          <dgm:resizeHandles val="exact"/>
        </dgm:presLayoutVars>
      </dgm:prSet>
      <dgm:spPr/>
    </dgm:pt>
    <dgm:pt modelId="{DD4E7206-E322-42B2-8347-05AABA78CEAF}" type="pres">
      <dgm:prSet presAssocID="{9632211A-A8C9-492E-AE17-F9B78D91669E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E55F9E2C-54DD-49BE-8F48-42776B0A6FBC}" type="pres">
      <dgm:prSet presAssocID="{141B2868-357A-47EC-90E8-CA8C006FE3C6}" presName="spacer" presStyleCnt="0"/>
      <dgm:spPr/>
    </dgm:pt>
    <dgm:pt modelId="{E8FF3849-A0E9-40DA-8FB1-50EC17F9F92D}" type="pres">
      <dgm:prSet presAssocID="{88167246-C5D3-49D4-9FA2-ADD7EF792899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3BFEA3CC-F138-4564-89EE-83982C67EA28}" type="pres">
      <dgm:prSet presAssocID="{445C06D1-764F-42AA-9689-14267B89BDFC}" presName="spacer" presStyleCnt="0"/>
      <dgm:spPr/>
    </dgm:pt>
    <dgm:pt modelId="{D58A733C-C24A-4E64-BF88-8CC35AF4F025}" type="pres">
      <dgm:prSet presAssocID="{B996BAB8-982A-4982-99CF-3A6CB5471418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E5E41A16-5ED7-4918-BC27-C75625894C11}" type="pres">
      <dgm:prSet presAssocID="{B46FC0C8-66FC-40FC-98FF-F0885A5B8E60}" presName="spacer" presStyleCnt="0"/>
      <dgm:spPr/>
    </dgm:pt>
    <dgm:pt modelId="{145D1D4C-6C38-4221-AD21-6F89BB4076A1}" type="pres">
      <dgm:prSet presAssocID="{F8119F51-1F3C-4E7F-A49A-78AB4CDEE4D6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88A0AF01-8D23-4C62-A934-8223A546B161}" srcId="{599B1567-06E2-4A9C-A21A-1BD41F3AE76B}" destId="{88167246-C5D3-49D4-9FA2-ADD7EF792899}" srcOrd="1" destOrd="0" parTransId="{7ACB9A06-C366-46AE-8FD4-D0DB857C02A3}" sibTransId="{445C06D1-764F-42AA-9689-14267B89BDFC}"/>
    <dgm:cxn modelId="{CC210F1B-D7BA-4F5A-A50D-9A5781EC815D}" type="presOf" srcId="{9632211A-A8C9-492E-AE17-F9B78D91669E}" destId="{DD4E7206-E322-42B2-8347-05AABA78CEAF}" srcOrd="0" destOrd="0" presId="urn:microsoft.com/office/officeart/2005/8/layout/vList2"/>
    <dgm:cxn modelId="{B31CAA2C-6486-4C3C-91EF-88BDDF94DB68}" srcId="{599B1567-06E2-4A9C-A21A-1BD41F3AE76B}" destId="{9632211A-A8C9-492E-AE17-F9B78D91669E}" srcOrd="0" destOrd="0" parTransId="{8C80367D-7581-48E0-8502-0272C93C83FF}" sibTransId="{141B2868-357A-47EC-90E8-CA8C006FE3C6}"/>
    <dgm:cxn modelId="{1AFBC374-7756-4B16-87F9-021FF8C2338B}" type="presOf" srcId="{599B1567-06E2-4A9C-A21A-1BD41F3AE76B}" destId="{16CC2D8F-75FC-4882-8FA0-FCBCD50FBA15}" srcOrd="0" destOrd="0" presId="urn:microsoft.com/office/officeart/2005/8/layout/vList2"/>
    <dgm:cxn modelId="{095CB759-E774-41F1-B0A6-B728C1022663}" type="presOf" srcId="{F8119F51-1F3C-4E7F-A49A-78AB4CDEE4D6}" destId="{145D1D4C-6C38-4221-AD21-6F89BB4076A1}" srcOrd="0" destOrd="0" presId="urn:microsoft.com/office/officeart/2005/8/layout/vList2"/>
    <dgm:cxn modelId="{502F3198-6D65-40EE-BAB6-2CDACF627C9B}" type="presOf" srcId="{B996BAB8-982A-4982-99CF-3A6CB5471418}" destId="{D58A733C-C24A-4E64-BF88-8CC35AF4F025}" srcOrd="0" destOrd="0" presId="urn:microsoft.com/office/officeart/2005/8/layout/vList2"/>
    <dgm:cxn modelId="{9D4EEACD-1385-4586-A1F6-0D4214EACADC}" srcId="{599B1567-06E2-4A9C-A21A-1BD41F3AE76B}" destId="{B996BAB8-982A-4982-99CF-3A6CB5471418}" srcOrd="2" destOrd="0" parTransId="{91A7E960-E79C-43A4-AFD1-51D1F4C4C545}" sibTransId="{B46FC0C8-66FC-40FC-98FF-F0885A5B8E60}"/>
    <dgm:cxn modelId="{F51318DE-51B1-4ED9-B1D8-B7ADAB7CB9F3}" srcId="{599B1567-06E2-4A9C-A21A-1BD41F3AE76B}" destId="{F8119F51-1F3C-4E7F-A49A-78AB4CDEE4D6}" srcOrd="3" destOrd="0" parTransId="{45A5B9A2-2C83-4848-9C49-12EC622D352A}" sibTransId="{0BEF7453-1CA7-4521-B00D-449C5A05D91C}"/>
    <dgm:cxn modelId="{06FE29E4-6EEE-4227-83A2-D1E9790B8C82}" type="presOf" srcId="{88167246-C5D3-49D4-9FA2-ADD7EF792899}" destId="{E8FF3849-A0E9-40DA-8FB1-50EC17F9F92D}" srcOrd="0" destOrd="0" presId="urn:microsoft.com/office/officeart/2005/8/layout/vList2"/>
    <dgm:cxn modelId="{ED1BA91C-75DC-4F6B-8D05-09B29D602191}" type="presParOf" srcId="{16CC2D8F-75FC-4882-8FA0-FCBCD50FBA15}" destId="{DD4E7206-E322-42B2-8347-05AABA78CEAF}" srcOrd="0" destOrd="0" presId="urn:microsoft.com/office/officeart/2005/8/layout/vList2"/>
    <dgm:cxn modelId="{A2D85B42-3E12-4E80-B107-C410131E7A6B}" type="presParOf" srcId="{16CC2D8F-75FC-4882-8FA0-FCBCD50FBA15}" destId="{E55F9E2C-54DD-49BE-8F48-42776B0A6FBC}" srcOrd="1" destOrd="0" presId="urn:microsoft.com/office/officeart/2005/8/layout/vList2"/>
    <dgm:cxn modelId="{FCE1A826-1A44-4A64-867D-FFCD07BB43A1}" type="presParOf" srcId="{16CC2D8F-75FC-4882-8FA0-FCBCD50FBA15}" destId="{E8FF3849-A0E9-40DA-8FB1-50EC17F9F92D}" srcOrd="2" destOrd="0" presId="urn:microsoft.com/office/officeart/2005/8/layout/vList2"/>
    <dgm:cxn modelId="{1B8F297E-1167-4462-B491-962E8BC9C8FA}" type="presParOf" srcId="{16CC2D8F-75FC-4882-8FA0-FCBCD50FBA15}" destId="{3BFEA3CC-F138-4564-89EE-83982C67EA28}" srcOrd="3" destOrd="0" presId="urn:microsoft.com/office/officeart/2005/8/layout/vList2"/>
    <dgm:cxn modelId="{D8F51B6D-139A-4A85-AA0D-D5C1B681C957}" type="presParOf" srcId="{16CC2D8F-75FC-4882-8FA0-FCBCD50FBA15}" destId="{D58A733C-C24A-4E64-BF88-8CC35AF4F025}" srcOrd="4" destOrd="0" presId="urn:microsoft.com/office/officeart/2005/8/layout/vList2"/>
    <dgm:cxn modelId="{CBF4E3CD-C788-48DA-AA26-9B9DD29D7B85}" type="presParOf" srcId="{16CC2D8F-75FC-4882-8FA0-FCBCD50FBA15}" destId="{E5E41A16-5ED7-4918-BC27-C75625894C11}" srcOrd="5" destOrd="0" presId="urn:microsoft.com/office/officeart/2005/8/layout/vList2"/>
    <dgm:cxn modelId="{2D5A3C13-3B14-4BFE-BD1F-0BAF6F9C1A27}" type="presParOf" srcId="{16CC2D8F-75FC-4882-8FA0-FCBCD50FBA15}" destId="{145D1D4C-6C38-4221-AD21-6F89BB4076A1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599B1567-06E2-4A9C-A21A-1BD41F3AE76B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9632211A-A8C9-492E-AE17-F9B78D91669E}">
      <dgm:prSet/>
      <dgm:spPr/>
      <dgm:t>
        <a:bodyPr/>
        <a:lstStyle/>
        <a:p>
          <a:r>
            <a:rPr lang="en-US" dirty="0"/>
            <a:t>Re-reading is important for fluency. Children should read a text more than once to develop their confidence.</a:t>
          </a:r>
        </a:p>
      </dgm:t>
    </dgm:pt>
    <dgm:pt modelId="{8C80367D-7581-48E0-8502-0272C93C83FF}" type="parTrans" cxnId="{B31CAA2C-6486-4C3C-91EF-88BDDF94DB68}">
      <dgm:prSet/>
      <dgm:spPr/>
      <dgm:t>
        <a:bodyPr/>
        <a:lstStyle/>
        <a:p>
          <a:endParaRPr lang="en-GB"/>
        </a:p>
      </dgm:t>
    </dgm:pt>
    <dgm:pt modelId="{141B2868-357A-47EC-90E8-CA8C006FE3C6}" type="sibTrans" cxnId="{B31CAA2C-6486-4C3C-91EF-88BDDF94DB68}">
      <dgm:prSet/>
      <dgm:spPr/>
      <dgm:t>
        <a:bodyPr/>
        <a:lstStyle/>
        <a:p>
          <a:endParaRPr lang="en-GB"/>
        </a:p>
      </dgm:t>
    </dgm:pt>
    <dgm:pt modelId="{0E77561E-A48F-4AB5-AAE7-3899FE323AA3}">
      <dgm:prSet/>
      <dgm:spPr/>
      <dgm:t>
        <a:bodyPr/>
        <a:lstStyle/>
        <a:p>
          <a:r>
            <a:rPr lang="en-US" dirty="0"/>
            <a:t>Comprehension is as important as word reading. Children should understand what they have read.</a:t>
          </a:r>
        </a:p>
      </dgm:t>
    </dgm:pt>
    <dgm:pt modelId="{F86E6B75-FFEE-480F-99BD-4C94FCAEAC11}" type="parTrans" cxnId="{1EA1BCFB-4C01-48F2-B558-6B926EA0EAEC}">
      <dgm:prSet/>
      <dgm:spPr/>
    </dgm:pt>
    <dgm:pt modelId="{630521FA-9B70-4949-9E6B-0EA408707D91}" type="sibTrans" cxnId="{1EA1BCFB-4C01-48F2-B558-6B926EA0EAEC}">
      <dgm:prSet/>
      <dgm:spPr/>
    </dgm:pt>
    <dgm:pt modelId="{CC8F3C89-D6BD-4517-917D-193CED26ADC6}">
      <dgm:prSet/>
      <dgm:spPr/>
      <dgm:t>
        <a:bodyPr/>
        <a:lstStyle/>
        <a:p>
          <a:r>
            <a:rPr lang="en-US" dirty="0"/>
            <a:t>Above all, reading should be a fun and enjoyable experience!</a:t>
          </a:r>
        </a:p>
      </dgm:t>
    </dgm:pt>
    <dgm:pt modelId="{296185C8-E9E7-4327-8DC1-B88327936D3A}" type="parTrans" cxnId="{680750A3-0B38-4851-8783-03D195F4B778}">
      <dgm:prSet/>
      <dgm:spPr/>
    </dgm:pt>
    <dgm:pt modelId="{204E3426-DFB6-4B34-9765-74E61887EAE6}" type="sibTrans" cxnId="{680750A3-0B38-4851-8783-03D195F4B778}">
      <dgm:prSet/>
      <dgm:spPr/>
    </dgm:pt>
    <dgm:pt modelId="{16CC2D8F-75FC-4882-8FA0-FCBCD50FBA15}" type="pres">
      <dgm:prSet presAssocID="{599B1567-06E2-4A9C-A21A-1BD41F3AE76B}" presName="linear" presStyleCnt="0">
        <dgm:presLayoutVars>
          <dgm:animLvl val="lvl"/>
          <dgm:resizeHandles val="exact"/>
        </dgm:presLayoutVars>
      </dgm:prSet>
      <dgm:spPr/>
    </dgm:pt>
    <dgm:pt modelId="{DD4E7206-E322-42B2-8347-05AABA78CEAF}" type="pres">
      <dgm:prSet presAssocID="{9632211A-A8C9-492E-AE17-F9B78D91669E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E60133AA-426E-4D63-9DA9-8C3CBEE8C6A3}" type="pres">
      <dgm:prSet presAssocID="{141B2868-357A-47EC-90E8-CA8C006FE3C6}" presName="spacer" presStyleCnt="0"/>
      <dgm:spPr/>
    </dgm:pt>
    <dgm:pt modelId="{F3A96B4F-91C5-412A-BD44-56F5543A9570}" type="pres">
      <dgm:prSet presAssocID="{0E77561E-A48F-4AB5-AAE7-3899FE323AA3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488E8950-3C0B-47DF-B970-E96C1DAA28F3}" type="pres">
      <dgm:prSet presAssocID="{630521FA-9B70-4949-9E6B-0EA408707D91}" presName="spacer" presStyleCnt="0"/>
      <dgm:spPr/>
    </dgm:pt>
    <dgm:pt modelId="{23823676-38E3-4DFA-A28B-9DA0FB831AF7}" type="pres">
      <dgm:prSet presAssocID="{CC8F3C89-D6BD-4517-917D-193CED26ADC6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CC210F1B-D7BA-4F5A-A50D-9A5781EC815D}" type="presOf" srcId="{9632211A-A8C9-492E-AE17-F9B78D91669E}" destId="{DD4E7206-E322-42B2-8347-05AABA78CEAF}" srcOrd="0" destOrd="0" presId="urn:microsoft.com/office/officeart/2005/8/layout/vList2"/>
    <dgm:cxn modelId="{B31CAA2C-6486-4C3C-91EF-88BDDF94DB68}" srcId="{599B1567-06E2-4A9C-A21A-1BD41F3AE76B}" destId="{9632211A-A8C9-492E-AE17-F9B78D91669E}" srcOrd="0" destOrd="0" parTransId="{8C80367D-7581-48E0-8502-0272C93C83FF}" sibTransId="{141B2868-357A-47EC-90E8-CA8C006FE3C6}"/>
    <dgm:cxn modelId="{1AFBC374-7756-4B16-87F9-021FF8C2338B}" type="presOf" srcId="{599B1567-06E2-4A9C-A21A-1BD41F3AE76B}" destId="{16CC2D8F-75FC-4882-8FA0-FCBCD50FBA15}" srcOrd="0" destOrd="0" presId="urn:microsoft.com/office/officeart/2005/8/layout/vList2"/>
    <dgm:cxn modelId="{680750A3-0B38-4851-8783-03D195F4B778}" srcId="{599B1567-06E2-4A9C-A21A-1BD41F3AE76B}" destId="{CC8F3C89-D6BD-4517-917D-193CED26ADC6}" srcOrd="2" destOrd="0" parTransId="{296185C8-E9E7-4327-8DC1-B88327936D3A}" sibTransId="{204E3426-DFB6-4B34-9765-74E61887EAE6}"/>
    <dgm:cxn modelId="{FF00A1AF-C1D2-4ADA-B6C2-EFFA6757EC47}" type="presOf" srcId="{0E77561E-A48F-4AB5-AAE7-3899FE323AA3}" destId="{F3A96B4F-91C5-412A-BD44-56F5543A9570}" srcOrd="0" destOrd="0" presId="urn:microsoft.com/office/officeart/2005/8/layout/vList2"/>
    <dgm:cxn modelId="{9E00CEC2-578E-49E9-9657-63A58E562CEF}" type="presOf" srcId="{CC8F3C89-D6BD-4517-917D-193CED26ADC6}" destId="{23823676-38E3-4DFA-A28B-9DA0FB831AF7}" srcOrd="0" destOrd="0" presId="urn:microsoft.com/office/officeart/2005/8/layout/vList2"/>
    <dgm:cxn modelId="{1EA1BCFB-4C01-48F2-B558-6B926EA0EAEC}" srcId="{599B1567-06E2-4A9C-A21A-1BD41F3AE76B}" destId="{0E77561E-A48F-4AB5-AAE7-3899FE323AA3}" srcOrd="1" destOrd="0" parTransId="{F86E6B75-FFEE-480F-99BD-4C94FCAEAC11}" sibTransId="{630521FA-9B70-4949-9E6B-0EA408707D91}"/>
    <dgm:cxn modelId="{ED1BA91C-75DC-4F6B-8D05-09B29D602191}" type="presParOf" srcId="{16CC2D8F-75FC-4882-8FA0-FCBCD50FBA15}" destId="{DD4E7206-E322-42B2-8347-05AABA78CEAF}" srcOrd="0" destOrd="0" presId="urn:microsoft.com/office/officeart/2005/8/layout/vList2"/>
    <dgm:cxn modelId="{B1CC94E7-D80F-488F-B45F-B8BDD875912B}" type="presParOf" srcId="{16CC2D8F-75FC-4882-8FA0-FCBCD50FBA15}" destId="{E60133AA-426E-4D63-9DA9-8C3CBEE8C6A3}" srcOrd="1" destOrd="0" presId="urn:microsoft.com/office/officeart/2005/8/layout/vList2"/>
    <dgm:cxn modelId="{D98A7C00-6619-44C4-A7FD-740F1FC1FFF2}" type="presParOf" srcId="{16CC2D8F-75FC-4882-8FA0-FCBCD50FBA15}" destId="{F3A96B4F-91C5-412A-BD44-56F5543A9570}" srcOrd="2" destOrd="0" presId="urn:microsoft.com/office/officeart/2005/8/layout/vList2"/>
    <dgm:cxn modelId="{CA8AEFFF-BA1B-4B0D-B272-7AF779701A25}" type="presParOf" srcId="{16CC2D8F-75FC-4882-8FA0-FCBCD50FBA15}" destId="{488E8950-3C0B-47DF-B970-E96C1DAA28F3}" srcOrd="3" destOrd="0" presId="urn:microsoft.com/office/officeart/2005/8/layout/vList2"/>
    <dgm:cxn modelId="{70955D2A-4599-45C8-9C0C-A04F20798FE5}" type="presParOf" srcId="{16CC2D8F-75FC-4882-8FA0-FCBCD50FBA15}" destId="{23823676-38E3-4DFA-A28B-9DA0FB831AF7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D20A3B9-B8DD-42C1-886C-DF4E8E5D04D1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7BE4597D-8565-45A4-962B-A43A810894FC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Nursery rhymes are short &amp; easy to repeat.</a:t>
          </a:r>
          <a:endParaRPr lang="en-US"/>
        </a:p>
      </dgm:t>
    </dgm:pt>
    <dgm:pt modelId="{B6870396-BDE8-40FC-B68B-E95E9CDFD490}" type="parTrans" cxnId="{6B0D1132-9024-4460-9ABD-28709C729D9C}">
      <dgm:prSet/>
      <dgm:spPr/>
      <dgm:t>
        <a:bodyPr/>
        <a:lstStyle/>
        <a:p>
          <a:endParaRPr lang="en-US"/>
        </a:p>
      </dgm:t>
    </dgm:pt>
    <dgm:pt modelId="{FA18DE5D-639F-4CAE-9EA6-7BDFB396D501}" type="sibTrans" cxnId="{6B0D1132-9024-4460-9ABD-28709C729D9C}">
      <dgm:prSet/>
      <dgm:spPr/>
      <dgm:t>
        <a:bodyPr/>
        <a:lstStyle/>
        <a:p>
          <a:endParaRPr lang="en-US"/>
        </a:p>
      </dgm:t>
    </dgm:pt>
    <dgm:pt modelId="{63B7D35C-9C89-4994-8CB2-B5A4EDDF4F26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As children recite nursery rhymes, they learn new words and how to  pronounce them.</a:t>
          </a:r>
          <a:endParaRPr lang="en-US" dirty="0"/>
        </a:p>
      </dgm:t>
    </dgm:pt>
    <dgm:pt modelId="{2209D815-6ECD-45AB-80D2-10365280D513}" type="parTrans" cxnId="{386D1561-9E53-4265-B625-BC699FECCB40}">
      <dgm:prSet/>
      <dgm:spPr/>
      <dgm:t>
        <a:bodyPr/>
        <a:lstStyle/>
        <a:p>
          <a:endParaRPr lang="en-US"/>
        </a:p>
      </dgm:t>
    </dgm:pt>
    <dgm:pt modelId="{436FC36B-052F-4AAC-9243-0DC423E0D214}" type="sibTrans" cxnId="{386D1561-9E53-4265-B625-BC699FECCB40}">
      <dgm:prSet/>
      <dgm:spPr/>
      <dgm:t>
        <a:bodyPr/>
        <a:lstStyle/>
        <a:p>
          <a:endParaRPr lang="en-US"/>
        </a:p>
      </dgm:t>
    </dgm:pt>
    <dgm:pt modelId="{F8D5E4C6-135D-4123-BF7F-73EB191FF3BA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Nursery rhymes provide an early introduction to phonics (the ability to hear, identify and manipulate letter sounds).</a:t>
          </a:r>
          <a:endParaRPr lang="en-US"/>
        </a:p>
      </dgm:t>
    </dgm:pt>
    <dgm:pt modelId="{E8762C60-C788-49A5-9481-911EE67E03D0}" type="parTrans" cxnId="{7C34C8F7-B189-4D96-BF28-F4295A3A7B4C}">
      <dgm:prSet/>
      <dgm:spPr/>
      <dgm:t>
        <a:bodyPr/>
        <a:lstStyle/>
        <a:p>
          <a:endParaRPr lang="en-US"/>
        </a:p>
      </dgm:t>
    </dgm:pt>
    <dgm:pt modelId="{04DA6A5B-8A00-4019-A736-ECBACC362CDF}" type="sibTrans" cxnId="{7C34C8F7-B189-4D96-BF28-F4295A3A7B4C}">
      <dgm:prSet/>
      <dgm:spPr/>
      <dgm:t>
        <a:bodyPr/>
        <a:lstStyle/>
        <a:p>
          <a:endParaRPr lang="en-US"/>
        </a:p>
      </dgm:t>
    </dgm:pt>
    <dgm:pt modelId="{D691F0AA-65D8-4839-BB1B-40BB53710C1F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They develop rhythm, rhyming patterns, repetition and alliteration to make them fun and easy to remember.</a:t>
          </a:r>
          <a:endParaRPr lang="en-US" dirty="0"/>
        </a:p>
      </dgm:t>
    </dgm:pt>
    <dgm:pt modelId="{E6F588F8-5CCC-46FD-9835-DAEE6DE0630F}" type="parTrans" cxnId="{703C18B6-D38F-4A26-B16E-FD1607B58D17}">
      <dgm:prSet/>
      <dgm:spPr/>
      <dgm:t>
        <a:bodyPr/>
        <a:lstStyle/>
        <a:p>
          <a:endParaRPr lang="en-US"/>
        </a:p>
      </dgm:t>
    </dgm:pt>
    <dgm:pt modelId="{54D362A1-D24A-4E1E-8823-01713BB1DB58}" type="sibTrans" cxnId="{703C18B6-D38F-4A26-B16E-FD1607B58D17}">
      <dgm:prSet/>
      <dgm:spPr/>
      <dgm:t>
        <a:bodyPr/>
        <a:lstStyle/>
        <a:p>
          <a:endParaRPr lang="en-US"/>
        </a:p>
      </dgm:t>
    </dgm:pt>
    <dgm:pt modelId="{0D60A785-82E7-42D4-A4AA-666AF9A9F968}" type="pres">
      <dgm:prSet presAssocID="{DD20A3B9-B8DD-42C1-886C-DF4E8E5D04D1}" presName="linear" presStyleCnt="0">
        <dgm:presLayoutVars>
          <dgm:animLvl val="lvl"/>
          <dgm:resizeHandles val="exact"/>
        </dgm:presLayoutVars>
      </dgm:prSet>
      <dgm:spPr/>
    </dgm:pt>
    <dgm:pt modelId="{12B4555F-6DB3-496F-B7F3-95752E0C9E67}" type="pres">
      <dgm:prSet presAssocID="{7BE4597D-8565-45A4-962B-A43A810894FC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557E3EAC-CD5B-481A-857D-D4F519180847}" type="pres">
      <dgm:prSet presAssocID="{FA18DE5D-639F-4CAE-9EA6-7BDFB396D501}" presName="spacer" presStyleCnt="0"/>
      <dgm:spPr/>
    </dgm:pt>
    <dgm:pt modelId="{43451313-7D06-4B92-8827-8539B58D5DF8}" type="pres">
      <dgm:prSet presAssocID="{63B7D35C-9C89-4994-8CB2-B5A4EDDF4F26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FE364383-C4D3-4B9A-AD97-F8E59B9B08D7}" type="pres">
      <dgm:prSet presAssocID="{436FC36B-052F-4AAC-9243-0DC423E0D214}" presName="spacer" presStyleCnt="0"/>
      <dgm:spPr/>
    </dgm:pt>
    <dgm:pt modelId="{D779CE0B-EAFE-4D69-B349-644AAECB83CE}" type="pres">
      <dgm:prSet presAssocID="{F8D5E4C6-135D-4123-BF7F-73EB191FF3BA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88B92909-C49D-4844-B8F1-AD9EAB8B558C}" type="pres">
      <dgm:prSet presAssocID="{04DA6A5B-8A00-4019-A736-ECBACC362CDF}" presName="spacer" presStyleCnt="0"/>
      <dgm:spPr/>
    </dgm:pt>
    <dgm:pt modelId="{32286E96-2A17-4F9D-9F10-2B6188186718}" type="pres">
      <dgm:prSet presAssocID="{D691F0AA-65D8-4839-BB1B-40BB53710C1F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3AB8B42C-38AC-4768-9760-86EC5C2E21F5}" type="presOf" srcId="{7BE4597D-8565-45A4-962B-A43A810894FC}" destId="{12B4555F-6DB3-496F-B7F3-95752E0C9E67}" srcOrd="0" destOrd="0" presId="urn:microsoft.com/office/officeart/2005/8/layout/vList2"/>
    <dgm:cxn modelId="{6B0D1132-9024-4460-9ABD-28709C729D9C}" srcId="{DD20A3B9-B8DD-42C1-886C-DF4E8E5D04D1}" destId="{7BE4597D-8565-45A4-962B-A43A810894FC}" srcOrd="0" destOrd="0" parTransId="{B6870396-BDE8-40FC-B68B-E95E9CDFD490}" sibTransId="{FA18DE5D-639F-4CAE-9EA6-7BDFB396D501}"/>
    <dgm:cxn modelId="{D91AF35D-5DF8-435E-9080-122216C6659B}" type="presOf" srcId="{63B7D35C-9C89-4994-8CB2-B5A4EDDF4F26}" destId="{43451313-7D06-4B92-8827-8539B58D5DF8}" srcOrd="0" destOrd="0" presId="urn:microsoft.com/office/officeart/2005/8/layout/vList2"/>
    <dgm:cxn modelId="{386D1561-9E53-4265-B625-BC699FECCB40}" srcId="{DD20A3B9-B8DD-42C1-886C-DF4E8E5D04D1}" destId="{63B7D35C-9C89-4994-8CB2-B5A4EDDF4F26}" srcOrd="1" destOrd="0" parTransId="{2209D815-6ECD-45AB-80D2-10365280D513}" sibTransId="{436FC36B-052F-4AAC-9243-0DC423E0D214}"/>
    <dgm:cxn modelId="{703C18B6-D38F-4A26-B16E-FD1607B58D17}" srcId="{DD20A3B9-B8DD-42C1-886C-DF4E8E5D04D1}" destId="{D691F0AA-65D8-4839-BB1B-40BB53710C1F}" srcOrd="3" destOrd="0" parTransId="{E6F588F8-5CCC-46FD-9835-DAEE6DE0630F}" sibTransId="{54D362A1-D24A-4E1E-8823-01713BB1DB58}"/>
    <dgm:cxn modelId="{B94A80D3-05AB-4EE3-8F04-EB37EF1FC4A7}" type="presOf" srcId="{DD20A3B9-B8DD-42C1-886C-DF4E8E5D04D1}" destId="{0D60A785-82E7-42D4-A4AA-666AF9A9F968}" srcOrd="0" destOrd="0" presId="urn:microsoft.com/office/officeart/2005/8/layout/vList2"/>
    <dgm:cxn modelId="{242810E2-33BA-47F7-8D2F-11DB9C03A3E1}" type="presOf" srcId="{F8D5E4C6-135D-4123-BF7F-73EB191FF3BA}" destId="{D779CE0B-EAFE-4D69-B349-644AAECB83CE}" srcOrd="0" destOrd="0" presId="urn:microsoft.com/office/officeart/2005/8/layout/vList2"/>
    <dgm:cxn modelId="{A0B02FEF-378E-4CE0-A5F2-899A472E7593}" type="presOf" srcId="{D691F0AA-65D8-4839-BB1B-40BB53710C1F}" destId="{32286E96-2A17-4F9D-9F10-2B6188186718}" srcOrd="0" destOrd="0" presId="urn:microsoft.com/office/officeart/2005/8/layout/vList2"/>
    <dgm:cxn modelId="{7C34C8F7-B189-4D96-BF28-F4295A3A7B4C}" srcId="{DD20A3B9-B8DD-42C1-886C-DF4E8E5D04D1}" destId="{F8D5E4C6-135D-4123-BF7F-73EB191FF3BA}" srcOrd="2" destOrd="0" parTransId="{E8762C60-C788-49A5-9481-911EE67E03D0}" sibTransId="{04DA6A5B-8A00-4019-A736-ECBACC362CDF}"/>
    <dgm:cxn modelId="{7BA1B9DC-4AF3-4054-960D-D72438CF67AB}" type="presParOf" srcId="{0D60A785-82E7-42D4-A4AA-666AF9A9F968}" destId="{12B4555F-6DB3-496F-B7F3-95752E0C9E67}" srcOrd="0" destOrd="0" presId="urn:microsoft.com/office/officeart/2005/8/layout/vList2"/>
    <dgm:cxn modelId="{284B71CC-19DF-4B3A-A255-475605FD212A}" type="presParOf" srcId="{0D60A785-82E7-42D4-A4AA-666AF9A9F968}" destId="{557E3EAC-CD5B-481A-857D-D4F519180847}" srcOrd="1" destOrd="0" presId="urn:microsoft.com/office/officeart/2005/8/layout/vList2"/>
    <dgm:cxn modelId="{5BF14546-5602-4E2C-901D-986612604429}" type="presParOf" srcId="{0D60A785-82E7-42D4-A4AA-666AF9A9F968}" destId="{43451313-7D06-4B92-8827-8539B58D5DF8}" srcOrd="2" destOrd="0" presId="urn:microsoft.com/office/officeart/2005/8/layout/vList2"/>
    <dgm:cxn modelId="{F89F40E0-52C5-4B21-8284-E6FC9D7DA424}" type="presParOf" srcId="{0D60A785-82E7-42D4-A4AA-666AF9A9F968}" destId="{FE364383-C4D3-4B9A-AD97-F8E59B9B08D7}" srcOrd="3" destOrd="0" presId="urn:microsoft.com/office/officeart/2005/8/layout/vList2"/>
    <dgm:cxn modelId="{F83CB3AA-2E66-4AF9-A060-A162E91729A5}" type="presParOf" srcId="{0D60A785-82E7-42D4-A4AA-666AF9A9F968}" destId="{D779CE0B-EAFE-4D69-B349-644AAECB83CE}" srcOrd="4" destOrd="0" presId="urn:microsoft.com/office/officeart/2005/8/layout/vList2"/>
    <dgm:cxn modelId="{500917FF-00DC-4322-820F-84928916904B}" type="presParOf" srcId="{0D60A785-82E7-42D4-A4AA-666AF9A9F968}" destId="{88B92909-C49D-4844-B8F1-AD9EAB8B558C}" srcOrd="5" destOrd="0" presId="urn:microsoft.com/office/officeart/2005/8/layout/vList2"/>
    <dgm:cxn modelId="{CA959975-CF85-4E80-93D9-F3EA9BC4D461}" type="presParOf" srcId="{0D60A785-82E7-42D4-A4AA-666AF9A9F968}" destId="{32286E96-2A17-4F9D-9F10-2B6188186718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99B1567-06E2-4A9C-A21A-1BD41F3AE76B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0252E3C6-5DE5-4D48-8EED-98F5B0A0A91F}">
      <dgm:prSet/>
      <dgm:spPr/>
      <dgm:t>
        <a:bodyPr/>
        <a:lstStyle/>
        <a:p>
          <a:r>
            <a:rPr lang="en-GB"/>
            <a:t>Short nursery rhymes often tell a story with a beginning, middle and end.</a:t>
          </a:r>
          <a:endParaRPr lang="en-US"/>
        </a:p>
      </dgm:t>
    </dgm:pt>
    <dgm:pt modelId="{AE456191-819F-4348-AD48-C4BD2CF8C10B}" type="parTrans" cxnId="{625B609A-929B-4AAB-9E37-CAA95A7B21DD}">
      <dgm:prSet/>
      <dgm:spPr/>
      <dgm:t>
        <a:bodyPr/>
        <a:lstStyle/>
        <a:p>
          <a:endParaRPr lang="en-US"/>
        </a:p>
      </dgm:t>
    </dgm:pt>
    <dgm:pt modelId="{0E50B72F-069D-4A6F-9EC9-7720BAF1792C}" type="sibTrans" cxnId="{625B609A-929B-4AAB-9E37-CAA95A7B21DD}">
      <dgm:prSet/>
      <dgm:spPr/>
      <dgm:t>
        <a:bodyPr/>
        <a:lstStyle/>
        <a:p>
          <a:endParaRPr lang="en-US"/>
        </a:p>
      </dgm:t>
    </dgm:pt>
    <dgm:pt modelId="{481D5954-DF6B-4FD2-BAEF-ED3C1078499C}">
      <dgm:prSet/>
      <dgm:spPr/>
      <dgm:t>
        <a:bodyPr/>
        <a:lstStyle/>
        <a:p>
          <a:r>
            <a:rPr lang="en-GB"/>
            <a:t>It helps children to follow a sequence of events, a skill they need when reading and writing.</a:t>
          </a:r>
          <a:endParaRPr lang="en-US"/>
        </a:p>
      </dgm:t>
    </dgm:pt>
    <dgm:pt modelId="{0552CC4A-CC1D-4F07-9A30-40375426DDCD}" type="parTrans" cxnId="{E2BE4C15-4D69-4631-B3B3-1C61BC6CF5C5}">
      <dgm:prSet/>
      <dgm:spPr/>
      <dgm:t>
        <a:bodyPr/>
        <a:lstStyle/>
        <a:p>
          <a:endParaRPr lang="en-US"/>
        </a:p>
      </dgm:t>
    </dgm:pt>
    <dgm:pt modelId="{6EC47685-6036-40DE-8E98-BFB73F3F83E9}" type="sibTrans" cxnId="{E2BE4C15-4D69-4631-B3B3-1C61BC6CF5C5}">
      <dgm:prSet/>
      <dgm:spPr/>
      <dgm:t>
        <a:bodyPr/>
        <a:lstStyle/>
        <a:p>
          <a:endParaRPr lang="en-US"/>
        </a:p>
      </dgm:t>
    </dgm:pt>
    <dgm:pt modelId="{CD9E186B-B054-4097-AA89-92C6C9FAE893}">
      <dgm:prSet/>
      <dgm:spPr/>
      <dgm:t>
        <a:bodyPr/>
        <a:lstStyle/>
        <a:p>
          <a:r>
            <a:rPr lang="en-GB" dirty="0"/>
            <a:t>Nursery rhymes are an early form of poetry and they introduce children to the rules and patterns.</a:t>
          </a:r>
          <a:endParaRPr lang="en-US" dirty="0"/>
        </a:p>
      </dgm:t>
    </dgm:pt>
    <dgm:pt modelId="{DDC313D7-CC60-4046-A3EB-429DE0C358DA}" type="parTrans" cxnId="{238421DF-758A-4F2C-BC4A-A7130609044E}">
      <dgm:prSet/>
      <dgm:spPr/>
      <dgm:t>
        <a:bodyPr/>
        <a:lstStyle/>
        <a:p>
          <a:endParaRPr lang="en-US"/>
        </a:p>
      </dgm:t>
    </dgm:pt>
    <dgm:pt modelId="{8411FB26-29CB-4FEE-8265-3420987BD946}" type="sibTrans" cxnId="{238421DF-758A-4F2C-BC4A-A7130609044E}">
      <dgm:prSet/>
      <dgm:spPr/>
      <dgm:t>
        <a:bodyPr/>
        <a:lstStyle/>
        <a:p>
          <a:endParaRPr lang="en-US"/>
        </a:p>
      </dgm:t>
    </dgm:pt>
    <dgm:pt modelId="{52F6E654-381F-4DF9-AE65-6D118F39FE1F}">
      <dgm:prSet/>
      <dgm:spPr/>
      <dgm:t>
        <a:bodyPr/>
        <a:lstStyle/>
        <a:p>
          <a:r>
            <a:rPr lang="en-US" dirty="0"/>
            <a:t>Children who know eight or more nursery rhymes by the age of four improve their reading and spelling.</a:t>
          </a:r>
        </a:p>
      </dgm:t>
    </dgm:pt>
    <dgm:pt modelId="{7D096465-E465-4249-9A85-26D9E6504C92}" type="parTrans" cxnId="{F3D87B26-A31B-4726-9895-0BF4F65FF056}">
      <dgm:prSet/>
      <dgm:spPr/>
      <dgm:t>
        <a:bodyPr/>
        <a:lstStyle/>
        <a:p>
          <a:endParaRPr lang="en-GB"/>
        </a:p>
      </dgm:t>
    </dgm:pt>
    <dgm:pt modelId="{15DDABF8-96DA-4420-977F-DFB637D67565}" type="sibTrans" cxnId="{F3D87B26-A31B-4726-9895-0BF4F65FF056}">
      <dgm:prSet/>
      <dgm:spPr/>
      <dgm:t>
        <a:bodyPr/>
        <a:lstStyle/>
        <a:p>
          <a:endParaRPr lang="en-GB"/>
        </a:p>
      </dgm:t>
    </dgm:pt>
    <dgm:pt modelId="{16CC2D8F-75FC-4882-8FA0-FCBCD50FBA15}" type="pres">
      <dgm:prSet presAssocID="{599B1567-06E2-4A9C-A21A-1BD41F3AE76B}" presName="linear" presStyleCnt="0">
        <dgm:presLayoutVars>
          <dgm:animLvl val="lvl"/>
          <dgm:resizeHandles val="exact"/>
        </dgm:presLayoutVars>
      </dgm:prSet>
      <dgm:spPr/>
    </dgm:pt>
    <dgm:pt modelId="{6C488D9E-25AB-415A-A1F4-7E2CBF493136}" type="pres">
      <dgm:prSet presAssocID="{0252E3C6-5DE5-4D48-8EED-98F5B0A0A91F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0E8BDB07-EFCF-4D1A-9463-EDF06E36E334}" type="pres">
      <dgm:prSet presAssocID="{0E50B72F-069D-4A6F-9EC9-7720BAF1792C}" presName="spacer" presStyleCnt="0"/>
      <dgm:spPr/>
    </dgm:pt>
    <dgm:pt modelId="{979FCC42-9960-4F7D-8E62-2F44897D3AC6}" type="pres">
      <dgm:prSet presAssocID="{481D5954-DF6B-4FD2-BAEF-ED3C1078499C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A5206DFA-4995-483B-A591-34D89C0535C0}" type="pres">
      <dgm:prSet presAssocID="{6EC47685-6036-40DE-8E98-BFB73F3F83E9}" presName="spacer" presStyleCnt="0"/>
      <dgm:spPr/>
    </dgm:pt>
    <dgm:pt modelId="{8F5F0EDF-9AF9-4FBB-B2C6-5090898986F9}" type="pres">
      <dgm:prSet presAssocID="{CD9E186B-B054-4097-AA89-92C6C9FAE893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B0805911-F322-42F4-A9CC-7725D7DDD844}" type="pres">
      <dgm:prSet presAssocID="{8411FB26-29CB-4FEE-8265-3420987BD946}" presName="spacer" presStyleCnt="0"/>
      <dgm:spPr/>
    </dgm:pt>
    <dgm:pt modelId="{106731AD-3355-457A-9687-042E03A7048B}" type="pres">
      <dgm:prSet presAssocID="{52F6E654-381F-4DF9-AE65-6D118F39FE1F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E2BE4C15-4D69-4631-B3B3-1C61BC6CF5C5}" srcId="{599B1567-06E2-4A9C-A21A-1BD41F3AE76B}" destId="{481D5954-DF6B-4FD2-BAEF-ED3C1078499C}" srcOrd="1" destOrd="0" parTransId="{0552CC4A-CC1D-4F07-9A30-40375426DDCD}" sibTransId="{6EC47685-6036-40DE-8E98-BFB73F3F83E9}"/>
    <dgm:cxn modelId="{F3D87B26-A31B-4726-9895-0BF4F65FF056}" srcId="{599B1567-06E2-4A9C-A21A-1BD41F3AE76B}" destId="{52F6E654-381F-4DF9-AE65-6D118F39FE1F}" srcOrd="3" destOrd="0" parTransId="{7D096465-E465-4249-9A85-26D9E6504C92}" sibTransId="{15DDABF8-96DA-4420-977F-DFB637D67565}"/>
    <dgm:cxn modelId="{5A0E593E-0E3C-44A6-8F52-717F3D322A37}" type="presOf" srcId="{CD9E186B-B054-4097-AA89-92C6C9FAE893}" destId="{8F5F0EDF-9AF9-4FBB-B2C6-5090898986F9}" srcOrd="0" destOrd="0" presId="urn:microsoft.com/office/officeart/2005/8/layout/vList2"/>
    <dgm:cxn modelId="{B310524E-32B1-46DE-8195-59A6386120EA}" type="presOf" srcId="{0252E3C6-5DE5-4D48-8EED-98F5B0A0A91F}" destId="{6C488D9E-25AB-415A-A1F4-7E2CBF493136}" srcOrd="0" destOrd="0" presId="urn:microsoft.com/office/officeart/2005/8/layout/vList2"/>
    <dgm:cxn modelId="{1AFBC374-7756-4B16-87F9-021FF8C2338B}" type="presOf" srcId="{599B1567-06E2-4A9C-A21A-1BD41F3AE76B}" destId="{16CC2D8F-75FC-4882-8FA0-FCBCD50FBA15}" srcOrd="0" destOrd="0" presId="urn:microsoft.com/office/officeart/2005/8/layout/vList2"/>
    <dgm:cxn modelId="{BBBE6F86-34C8-4884-A156-4B3997887106}" type="presOf" srcId="{481D5954-DF6B-4FD2-BAEF-ED3C1078499C}" destId="{979FCC42-9960-4F7D-8E62-2F44897D3AC6}" srcOrd="0" destOrd="0" presId="urn:microsoft.com/office/officeart/2005/8/layout/vList2"/>
    <dgm:cxn modelId="{625B609A-929B-4AAB-9E37-CAA95A7B21DD}" srcId="{599B1567-06E2-4A9C-A21A-1BD41F3AE76B}" destId="{0252E3C6-5DE5-4D48-8EED-98F5B0A0A91F}" srcOrd="0" destOrd="0" parTransId="{AE456191-819F-4348-AD48-C4BD2CF8C10B}" sibTransId="{0E50B72F-069D-4A6F-9EC9-7720BAF1792C}"/>
    <dgm:cxn modelId="{D6F7579B-90D9-411D-A1FD-E2D048F1D4CC}" type="presOf" srcId="{52F6E654-381F-4DF9-AE65-6D118F39FE1F}" destId="{106731AD-3355-457A-9687-042E03A7048B}" srcOrd="0" destOrd="0" presId="urn:microsoft.com/office/officeart/2005/8/layout/vList2"/>
    <dgm:cxn modelId="{238421DF-758A-4F2C-BC4A-A7130609044E}" srcId="{599B1567-06E2-4A9C-A21A-1BD41F3AE76B}" destId="{CD9E186B-B054-4097-AA89-92C6C9FAE893}" srcOrd="2" destOrd="0" parTransId="{DDC313D7-CC60-4046-A3EB-429DE0C358DA}" sibTransId="{8411FB26-29CB-4FEE-8265-3420987BD946}"/>
    <dgm:cxn modelId="{5B204C31-B634-4730-BA32-3D5ACB2824AE}" type="presParOf" srcId="{16CC2D8F-75FC-4882-8FA0-FCBCD50FBA15}" destId="{6C488D9E-25AB-415A-A1F4-7E2CBF493136}" srcOrd="0" destOrd="0" presId="urn:microsoft.com/office/officeart/2005/8/layout/vList2"/>
    <dgm:cxn modelId="{2801B7C9-38E3-4504-9906-B69734F06AD3}" type="presParOf" srcId="{16CC2D8F-75FC-4882-8FA0-FCBCD50FBA15}" destId="{0E8BDB07-EFCF-4D1A-9463-EDF06E36E334}" srcOrd="1" destOrd="0" presId="urn:microsoft.com/office/officeart/2005/8/layout/vList2"/>
    <dgm:cxn modelId="{65924627-95E5-43E3-B2F4-1819DA0AD776}" type="presParOf" srcId="{16CC2D8F-75FC-4882-8FA0-FCBCD50FBA15}" destId="{979FCC42-9960-4F7D-8E62-2F44897D3AC6}" srcOrd="2" destOrd="0" presId="urn:microsoft.com/office/officeart/2005/8/layout/vList2"/>
    <dgm:cxn modelId="{564EFFBA-997D-43AE-84AC-B66D717CF8F0}" type="presParOf" srcId="{16CC2D8F-75FC-4882-8FA0-FCBCD50FBA15}" destId="{A5206DFA-4995-483B-A591-34D89C0535C0}" srcOrd="3" destOrd="0" presId="urn:microsoft.com/office/officeart/2005/8/layout/vList2"/>
    <dgm:cxn modelId="{52BC9E66-E5C8-48F7-978A-8A45C509B6A7}" type="presParOf" srcId="{16CC2D8F-75FC-4882-8FA0-FCBCD50FBA15}" destId="{8F5F0EDF-9AF9-4FBB-B2C6-5090898986F9}" srcOrd="4" destOrd="0" presId="urn:microsoft.com/office/officeart/2005/8/layout/vList2"/>
    <dgm:cxn modelId="{A7580938-9BB6-421B-8600-91B0515505CF}" type="presParOf" srcId="{16CC2D8F-75FC-4882-8FA0-FCBCD50FBA15}" destId="{B0805911-F322-42F4-A9CC-7725D7DDD844}" srcOrd="5" destOrd="0" presId="urn:microsoft.com/office/officeart/2005/8/layout/vList2"/>
    <dgm:cxn modelId="{8C9070A7-BEB4-495A-9DDA-600D494A9DF0}" type="presParOf" srcId="{16CC2D8F-75FC-4882-8FA0-FCBCD50FBA15}" destId="{106731AD-3355-457A-9687-042E03A7048B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99B1567-06E2-4A9C-A21A-1BD41F3AE76B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0252E3C6-5DE5-4D48-8EED-98F5B0A0A91F}">
      <dgm:prSet/>
      <dgm:spPr/>
      <dgm:t>
        <a:bodyPr/>
        <a:lstStyle/>
        <a:p>
          <a:r>
            <a:rPr lang="en-GB" dirty="0"/>
            <a:t>Wordless picture books are told entirely through their pictures.</a:t>
          </a:r>
          <a:endParaRPr lang="en-US" dirty="0"/>
        </a:p>
      </dgm:t>
    </dgm:pt>
    <dgm:pt modelId="{AE456191-819F-4348-AD48-C4BD2CF8C10B}" type="parTrans" cxnId="{625B609A-929B-4AAB-9E37-CAA95A7B21DD}">
      <dgm:prSet/>
      <dgm:spPr/>
      <dgm:t>
        <a:bodyPr/>
        <a:lstStyle/>
        <a:p>
          <a:endParaRPr lang="en-US"/>
        </a:p>
      </dgm:t>
    </dgm:pt>
    <dgm:pt modelId="{0E50B72F-069D-4A6F-9EC9-7720BAF1792C}" type="sibTrans" cxnId="{625B609A-929B-4AAB-9E37-CAA95A7B21DD}">
      <dgm:prSet/>
      <dgm:spPr/>
      <dgm:t>
        <a:bodyPr/>
        <a:lstStyle/>
        <a:p>
          <a:endParaRPr lang="en-US"/>
        </a:p>
      </dgm:t>
    </dgm:pt>
    <dgm:pt modelId="{01F1A83E-80F0-410F-A915-99F5C2D28721}">
      <dgm:prSet/>
      <dgm:spPr/>
      <dgm:t>
        <a:bodyPr/>
        <a:lstStyle/>
        <a:p>
          <a:r>
            <a:rPr lang="en-US" dirty="0"/>
            <a:t>They offer opportunities for language-rich conversations with young children.</a:t>
          </a:r>
        </a:p>
      </dgm:t>
    </dgm:pt>
    <dgm:pt modelId="{0443A7A0-0BC5-45D7-B4A1-164DD2BF3DD4}" type="parTrans" cxnId="{13B062B8-F6CE-4238-BCE0-AE23E7E7CDF3}">
      <dgm:prSet/>
      <dgm:spPr/>
      <dgm:t>
        <a:bodyPr/>
        <a:lstStyle/>
        <a:p>
          <a:endParaRPr lang="en-GB"/>
        </a:p>
      </dgm:t>
    </dgm:pt>
    <dgm:pt modelId="{F086E15C-B0DE-4A27-B61C-5D8FF08177C4}" type="sibTrans" cxnId="{13B062B8-F6CE-4238-BCE0-AE23E7E7CDF3}">
      <dgm:prSet/>
      <dgm:spPr/>
      <dgm:t>
        <a:bodyPr/>
        <a:lstStyle/>
        <a:p>
          <a:endParaRPr lang="en-GB"/>
        </a:p>
      </dgm:t>
    </dgm:pt>
    <dgm:pt modelId="{CD356CF9-79FE-46F3-90C5-93795F8C1341}">
      <dgm:prSet/>
      <dgm:spPr/>
      <dgm:t>
        <a:bodyPr/>
        <a:lstStyle/>
        <a:p>
          <a:r>
            <a:rPr lang="en-US" dirty="0"/>
            <a:t>Wordless books reinforce the idea that the story and pictures are connected.</a:t>
          </a:r>
        </a:p>
      </dgm:t>
    </dgm:pt>
    <dgm:pt modelId="{BD55AED1-68C8-4DD7-A80C-C71C4A87D483}" type="parTrans" cxnId="{CBC8AC1B-F680-4F21-BCFF-296B5C29AB22}">
      <dgm:prSet/>
      <dgm:spPr/>
      <dgm:t>
        <a:bodyPr/>
        <a:lstStyle/>
        <a:p>
          <a:endParaRPr lang="en-GB"/>
        </a:p>
      </dgm:t>
    </dgm:pt>
    <dgm:pt modelId="{8F603397-753A-4A41-9AEA-075BA9E44C6A}" type="sibTrans" cxnId="{CBC8AC1B-F680-4F21-BCFF-296B5C29AB22}">
      <dgm:prSet/>
      <dgm:spPr/>
      <dgm:t>
        <a:bodyPr/>
        <a:lstStyle/>
        <a:p>
          <a:endParaRPr lang="en-GB"/>
        </a:p>
      </dgm:t>
    </dgm:pt>
    <dgm:pt modelId="{16CC2D8F-75FC-4882-8FA0-FCBCD50FBA15}" type="pres">
      <dgm:prSet presAssocID="{599B1567-06E2-4A9C-A21A-1BD41F3AE76B}" presName="linear" presStyleCnt="0">
        <dgm:presLayoutVars>
          <dgm:animLvl val="lvl"/>
          <dgm:resizeHandles val="exact"/>
        </dgm:presLayoutVars>
      </dgm:prSet>
      <dgm:spPr/>
    </dgm:pt>
    <dgm:pt modelId="{6C488D9E-25AB-415A-A1F4-7E2CBF493136}" type="pres">
      <dgm:prSet presAssocID="{0252E3C6-5DE5-4D48-8EED-98F5B0A0A91F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CE8AF67C-E97E-4460-A8A2-7FF55094D369}" type="pres">
      <dgm:prSet presAssocID="{0E50B72F-069D-4A6F-9EC9-7720BAF1792C}" presName="spacer" presStyleCnt="0"/>
      <dgm:spPr/>
    </dgm:pt>
    <dgm:pt modelId="{F63659D8-7235-493B-A8E7-CBCFFFA52707}" type="pres">
      <dgm:prSet presAssocID="{01F1A83E-80F0-410F-A915-99F5C2D28721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0EF4499F-3630-45E0-A757-9F37443E8083}" type="pres">
      <dgm:prSet presAssocID="{F086E15C-B0DE-4A27-B61C-5D8FF08177C4}" presName="spacer" presStyleCnt="0"/>
      <dgm:spPr/>
    </dgm:pt>
    <dgm:pt modelId="{9CD0C97F-BEB9-4DD3-B5E4-BED39A715D15}" type="pres">
      <dgm:prSet presAssocID="{CD356CF9-79FE-46F3-90C5-93795F8C1341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CBC8AC1B-F680-4F21-BCFF-296B5C29AB22}" srcId="{599B1567-06E2-4A9C-A21A-1BD41F3AE76B}" destId="{CD356CF9-79FE-46F3-90C5-93795F8C1341}" srcOrd="2" destOrd="0" parTransId="{BD55AED1-68C8-4DD7-A80C-C71C4A87D483}" sibTransId="{8F603397-753A-4A41-9AEA-075BA9E44C6A}"/>
    <dgm:cxn modelId="{B310524E-32B1-46DE-8195-59A6386120EA}" type="presOf" srcId="{0252E3C6-5DE5-4D48-8EED-98F5B0A0A91F}" destId="{6C488D9E-25AB-415A-A1F4-7E2CBF493136}" srcOrd="0" destOrd="0" presId="urn:microsoft.com/office/officeart/2005/8/layout/vList2"/>
    <dgm:cxn modelId="{1AFBC374-7756-4B16-87F9-021FF8C2338B}" type="presOf" srcId="{599B1567-06E2-4A9C-A21A-1BD41F3AE76B}" destId="{16CC2D8F-75FC-4882-8FA0-FCBCD50FBA15}" srcOrd="0" destOrd="0" presId="urn:microsoft.com/office/officeart/2005/8/layout/vList2"/>
    <dgm:cxn modelId="{625B609A-929B-4AAB-9E37-CAA95A7B21DD}" srcId="{599B1567-06E2-4A9C-A21A-1BD41F3AE76B}" destId="{0252E3C6-5DE5-4D48-8EED-98F5B0A0A91F}" srcOrd="0" destOrd="0" parTransId="{AE456191-819F-4348-AD48-C4BD2CF8C10B}" sibTransId="{0E50B72F-069D-4A6F-9EC9-7720BAF1792C}"/>
    <dgm:cxn modelId="{13B062B8-F6CE-4238-BCE0-AE23E7E7CDF3}" srcId="{599B1567-06E2-4A9C-A21A-1BD41F3AE76B}" destId="{01F1A83E-80F0-410F-A915-99F5C2D28721}" srcOrd="1" destOrd="0" parTransId="{0443A7A0-0BC5-45D7-B4A1-164DD2BF3DD4}" sibTransId="{F086E15C-B0DE-4A27-B61C-5D8FF08177C4}"/>
    <dgm:cxn modelId="{268107C8-5C51-4D72-8CFD-C0DC9652AD7C}" type="presOf" srcId="{01F1A83E-80F0-410F-A915-99F5C2D28721}" destId="{F63659D8-7235-493B-A8E7-CBCFFFA52707}" srcOrd="0" destOrd="0" presId="urn:microsoft.com/office/officeart/2005/8/layout/vList2"/>
    <dgm:cxn modelId="{0C4CF2FF-F377-45A1-AC68-0C3463D878B8}" type="presOf" srcId="{CD356CF9-79FE-46F3-90C5-93795F8C1341}" destId="{9CD0C97F-BEB9-4DD3-B5E4-BED39A715D15}" srcOrd="0" destOrd="0" presId="urn:microsoft.com/office/officeart/2005/8/layout/vList2"/>
    <dgm:cxn modelId="{5B204C31-B634-4730-BA32-3D5ACB2824AE}" type="presParOf" srcId="{16CC2D8F-75FC-4882-8FA0-FCBCD50FBA15}" destId="{6C488D9E-25AB-415A-A1F4-7E2CBF493136}" srcOrd="0" destOrd="0" presId="urn:microsoft.com/office/officeart/2005/8/layout/vList2"/>
    <dgm:cxn modelId="{A4CF0CC7-5004-4DBF-AEE5-54144754A5CC}" type="presParOf" srcId="{16CC2D8F-75FC-4882-8FA0-FCBCD50FBA15}" destId="{CE8AF67C-E97E-4460-A8A2-7FF55094D369}" srcOrd="1" destOrd="0" presId="urn:microsoft.com/office/officeart/2005/8/layout/vList2"/>
    <dgm:cxn modelId="{B78EE1AA-5CD6-42BE-A565-4B50CE58BA6E}" type="presParOf" srcId="{16CC2D8F-75FC-4882-8FA0-FCBCD50FBA15}" destId="{F63659D8-7235-493B-A8E7-CBCFFFA52707}" srcOrd="2" destOrd="0" presId="urn:microsoft.com/office/officeart/2005/8/layout/vList2"/>
    <dgm:cxn modelId="{E0EE51C8-82DD-403E-BAC4-D2C586B6C8E6}" type="presParOf" srcId="{16CC2D8F-75FC-4882-8FA0-FCBCD50FBA15}" destId="{0EF4499F-3630-45E0-A757-9F37443E8083}" srcOrd="3" destOrd="0" presId="urn:microsoft.com/office/officeart/2005/8/layout/vList2"/>
    <dgm:cxn modelId="{C3F4D36A-A0A5-4AA0-ABBF-7755A422DEDC}" type="presParOf" srcId="{16CC2D8F-75FC-4882-8FA0-FCBCD50FBA15}" destId="{9CD0C97F-BEB9-4DD3-B5E4-BED39A715D15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99B1567-06E2-4A9C-A21A-1BD41F3AE76B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0252E3C6-5DE5-4D48-8EED-98F5B0A0A91F}">
      <dgm:prSet/>
      <dgm:spPr/>
      <dgm:t>
        <a:bodyPr/>
        <a:lstStyle/>
        <a:p>
          <a:r>
            <a:rPr lang="en-GB" dirty="0"/>
            <a:t>They develop children’s storytelling skills and encourage their imagination to grow.</a:t>
          </a:r>
          <a:endParaRPr lang="en-US" dirty="0"/>
        </a:p>
      </dgm:t>
    </dgm:pt>
    <dgm:pt modelId="{AE456191-819F-4348-AD48-C4BD2CF8C10B}" type="parTrans" cxnId="{625B609A-929B-4AAB-9E37-CAA95A7B21DD}">
      <dgm:prSet/>
      <dgm:spPr/>
      <dgm:t>
        <a:bodyPr/>
        <a:lstStyle/>
        <a:p>
          <a:endParaRPr lang="en-US"/>
        </a:p>
      </dgm:t>
    </dgm:pt>
    <dgm:pt modelId="{0E50B72F-069D-4A6F-9EC9-7720BAF1792C}" type="sibTrans" cxnId="{625B609A-929B-4AAB-9E37-CAA95A7B21DD}">
      <dgm:prSet/>
      <dgm:spPr/>
      <dgm:t>
        <a:bodyPr/>
        <a:lstStyle/>
        <a:p>
          <a:endParaRPr lang="en-US"/>
        </a:p>
      </dgm:t>
    </dgm:pt>
    <dgm:pt modelId="{166B9CAE-A8C9-4A99-AB59-026196D93525}">
      <dgm:prSet/>
      <dgm:spPr/>
      <dgm:t>
        <a:bodyPr/>
        <a:lstStyle/>
        <a:p>
          <a:r>
            <a:rPr lang="en-US" dirty="0"/>
            <a:t>Storytelling skills can be modelled to the children, with a suggestion of different story ideas.</a:t>
          </a:r>
        </a:p>
      </dgm:t>
    </dgm:pt>
    <dgm:pt modelId="{2129DED4-B75C-4684-97A5-E23DF556330F}" type="parTrans" cxnId="{914E9B9D-ED3C-487D-9C2A-387172AACB34}">
      <dgm:prSet/>
      <dgm:spPr/>
      <dgm:t>
        <a:bodyPr/>
        <a:lstStyle/>
        <a:p>
          <a:endParaRPr lang="en-GB"/>
        </a:p>
      </dgm:t>
    </dgm:pt>
    <dgm:pt modelId="{64F90AA7-3C8D-4633-9382-1D8D758E0ADD}" type="sibTrans" cxnId="{914E9B9D-ED3C-487D-9C2A-387172AACB34}">
      <dgm:prSet/>
      <dgm:spPr/>
      <dgm:t>
        <a:bodyPr/>
        <a:lstStyle/>
        <a:p>
          <a:endParaRPr lang="en-GB"/>
        </a:p>
      </dgm:t>
    </dgm:pt>
    <dgm:pt modelId="{16CC2D8F-75FC-4882-8FA0-FCBCD50FBA15}" type="pres">
      <dgm:prSet presAssocID="{599B1567-06E2-4A9C-A21A-1BD41F3AE76B}" presName="linear" presStyleCnt="0">
        <dgm:presLayoutVars>
          <dgm:animLvl val="lvl"/>
          <dgm:resizeHandles val="exact"/>
        </dgm:presLayoutVars>
      </dgm:prSet>
      <dgm:spPr/>
    </dgm:pt>
    <dgm:pt modelId="{6C488D9E-25AB-415A-A1F4-7E2CBF493136}" type="pres">
      <dgm:prSet presAssocID="{0252E3C6-5DE5-4D48-8EED-98F5B0A0A91F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904D8949-A291-4EF4-9E0C-64C821148C3B}" type="pres">
      <dgm:prSet presAssocID="{0E50B72F-069D-4A6F-9EC9-7720BAF1792C}" presName="spacer" presStyleCnt="0"/>
      <dgm:spPr/>
    </dgm:pt>
    <dgm:pt modelId="{AEB84010-F74B-494E-9ED8-2D7409A74FEF}" type="pres">
      <dgm:prSet presAssocID="{166B9CAE-A8C9-4A99-AB59-026196D93525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B310524E-32B1-46DE-8195-59A6386120EA}" type="presOf" srcId="{0252E3C6-5DE5-4D48-8EED-98F5B0A0A91F}" destId="{6C488D9E-25AB-415A-A1F4-7E2CBF493136}" srcOrd="0" destOrd="0" presId="urn:microsoft.com/office/officeart/2005/8/layout/vList2"/>
    <dgm:cxn modelId="{1AFBC374-7756-4B16-87F9-021FF8C2338B}" type="presOf" srcId="{599B1567-06E2-4A9C-A21A-1BD41F3AE76B}" destId="{16CC2D8F-75FC-4882-8FA0-FCBCD50FBA15}" srcOrd="0" destOrd="0" presId="urn:microsoft.com/office/officeart/2005/8/layout/vList2"/>
    <dgm:cxn modelId="{DE886458-18BB-4DCE-AA2B-A4151B381021}" type="presOf" srcId="{166B9CAE-A8C9-4A99-AB59-026196D93525}" destId="{AEB84010-F74B-494E-9ED8-2D7409A74FEF}" srcOrd="0" destOrd="0" presId="urn:microsoft.com/office/officeart/2005/8/layout/vList2"/>
    <dgm:cxn modelId="{625B609A-929B-4AAB-9E37-CAA95A7B21DD}" srcId="{599B1567-06E2-4A9C-A21A-1BD41F3AE76B}" destId="{0252E3C6-5DE5-4D48-8EED-98F5B0A0A91F}" srcOrd="0" destOrd="0" parTransId="{AE456191-819F-4348-AD48-C4BD2CF8C10B}" sibTransId="{0E50B72F-069D-4A6F-9EC9-7720BAF1792C}"/>
    <dgm:cxn modelId="{914E9B9D-ED3C-487D-9C2A-387172AACB34}" srcId="{599B1567-06E2-4A9C-A21A-1BD41F3AE76B}" destId="{166B9CAE-A8C9-4A99-AB59-026196D93525}" srcOrd="1" destOrd="0" parTransId="{2129DED4-B75C-4684-97A5-E23DF556330F}" sibTransId="{64F90AA7-3C8D-4633-9382-1D8D758E0ADD}"/>
    <dgm:cxn modelId="{5B204C31-B634-4730-BA32-3D5ACB2824AE}" type="presParOf" srcId="{16CC2D8F-75FC-4882-8FA0-FCBCD50FBA15}" destId="{6C488D9E-25AB-415A-A1F4-7E2CBF493136}" srcOrd="0" destOrd="0" presId="urn:microsoft.com/office/officeart/2005/8/layout/vList2"/>
    <dgm:cxn modelId="{D6B3A363-8C08-41CA-A5EB-E80D8E841F16}" type="presParOf" srcId="{16CC2D8F-75FC-4882-8FA0-FCBCD50FBA15}" destId="{904D8949-A291-4EF4-9E0C-64C821148C3B}" srcOrd="1" destOrd="0" presId="urn:microsoft.com/office/officeart/2005/8/layout/vList2"/>
    <dgm:cxn modelId="{0A349AA1-72C8-4931-99D0-B140FEDEB1CD}" type="presParOf" srcId="{16CC2D8F-75FC-4882-8FA0-FCBCD50FBA15}" destId="{AEB84010-F74B-494E-9ED8-2D7409A74FEF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99B1567-06E2-4A9C-A21A-1BD41F3AE76B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0252E3C6-5DE5-4D48-8EED-98F5B0A0A91F}">
      <dgm:prSet/>
      <dgm:spPr/>
      <dgm:t>
        <a:bodyPr/>
        <a:lstStyle/>
        <a:p>
          <a:r>
            <a:rPr lang="en-GB" dirty="0"/>
            <a:t>Children are taught to read by breaking words down into separate sounds (phonemes).</a:t>
          </a:r>
          <a:endParaRPr lang="en-US" dirty="0"/>
        </a:p>
      </dgm:t>
    </dgm:pt>
    <dgm:pt modelId="{AE456191-819F-4348-AD48-C4BD2CF8C10B}" type="parTrans" cxnId="{625B609A-929B-4AAB-9E37-CAA95A7B21DD}">
      <dgm:prSet/>
      <dgm:spPr/>
      <dgm:t>
        <a:bodyPr/>
        <a:lstStyle/>
        <a:p>
          <a:endParaRPr lang="en-US"/>
        </a:p>
      </dgm:t>
    </dgm:pt>
    <dgm:pt modelId="{0E50B72F-069D-4A6F-9EC9-7720BAF1792C}" type="sibTrans" cxnId="{625B609A-929B-4AAB-9E37-CAA95A7B21DD}">
      <dgm:prSet/>
      <dgm:spPr/>
      <dgm:t>
        <a:bodyPr/>
        <a:lstStyle/>
        <a:p>
          <a:endParaRPr lang="en-US"/>
        </a:p>
      </dgm:t>
    </dgm:pt>
    <dgm:pt modelId="{A7562DE0-0C14-4A32-80C1-517B8044027F}">
      <dgm:prSet/>
      <dgm:spPr/>
      <dgm:t>
        <a:bodyPr/>
        <a:lstStyle/>
        <a:p>
          <a:r>
            <a:rPr lang="en-US" dirty="0"/>
            <a:t>They are taught to read by blending sounds together to read the whole word.</a:t>
          </a:r>
        </a:p>
      </dgm:t>
    </dgm:pt>
    <dgm:pt modelId="{686E77BE-3CBA-47ED-A455-0C0814E2576E}" type="parTrans" cxnId="{4A400DC9-3D1C-4B95-AD7F-1E50E29851C2}">
      <dgm:prSet/>
      <dgm:spPr/>
      <dgm:t>
        <a:bodyPr/>
        <a:lstStyle/>
        <a:p>
          <a:endParaRPr lang="en-GB"/>
        </a:p>
      </dgm:t>
    </dgm:pt>
    <dgm:pt modelId="{D92B2D3A-0CF5-4EBA-9FE5-9C8D7B6F01A1}" type="sibTrans" cxnId="{4A400DC9-3D1C-4B95-AD7F-1E50E29851C2}">
      <dgm:prSet/>
      <dgm:spPr/>
      <dgm:t>
        <a:bodyPr/>
        <a:lstStyle/>
        <a:p>
          <a:endParaRPr lang="en-GB"/>
        </a:p>
      </dgm:t>
    </dgm:pt>
    <dgm:pt modelId="{79C3FAE8-0261-4657-B80F-9AA7222D1760}">
      <dgm:prSet/>
      <dgm:spPr/>
      <dgm:t>
        <a:bodyPr/>
        <a:lstStyle/>
        <a:p>
          <a:r>
            <a:rPr lang="en-US" dirty="0"/>
            <a:t>There are around 40 different sounds that children will learn over time.</a:t>
          </a:r>
        </a:p>
      </dgm:t>
    </dgm:pt>
    <dgm:pt modelId="{BA184A64-0BF9-414D-8152-5EAA65DF78C5}" type="parTrans" cxnId="{76230F2B-A49E-416D-BAA8-6AD651569354}">
      <dgm:prSet/>
      <dgm:spPr/>
      <dgm:t>
        <a:bodyPr/>
        <a:lstStyle/>
        <a:p>
          <a:endParaRPr lang="en-GB"/>
        </a:p>
      </dgm:t>
    </dgm:pt>
    <dgm:pt modelId="{D31F60DB-7714-412E-ACAA-060B27A99E2C}" type="sibTrans" cxnId="{76230F2B-A49E-416D-BAA8-6AD651569354}">
      <dgm:prSet/>
      <dgm:spPr/>
      <dgm:t>
        <a:bodyPr/>
        <a:lstStyle/>
        <a:p>
          <a:endParaRPr lang="en-GB"/>
        </a:p>
      </dgm:t>
    </dgm:pt>
    <dgm:pt modelId="{16CC2D8F-75FC-4882-8FA0-FCBCD50FBA15}" type="pres">
      <dgm:prSet presAssocID="{599B1567-06E2-4A9C-A21A-1BD41F3AE76B}" presName="linear" presStyleCnt="0">
        <dgm:presLayoutVars>
          <dgm:animLvl val="lvl"/>
          <dgm:resizeHandles val="exact"/>
        </dgm:presLayoutVars>
      </dgm:prSet>
      <dgm:spPr/>
    </dgm:pt>
    <dgm:pt modelId="{6C488D9E-25AB-415A-A1F4-7E2CBF493136}" type="pres">
      <dgm:prSet presAssocID="{0252E3C6-5DE5-4D48-8EED-98F5B0A0A91F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E499B397-F572-4252-89F3-8CA1E93AFF66}" type="pres">
      <dgm:prSet presAssocID="{0E50B72F-069D-4A6F-9EC9-7720BAF1792C}" presName="spacer" presStyleCnt="0"/>
      <dgm:spPr/>
    </dgm:pt>
    <dgm:pt modelId="{49E2DA7F-9143-4871-88ED-C70272D1034B}" type="pres">
      <dgm:prSet presAssocID="{A7562DE0-0C14-4A32-80C1-517B8044027F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89B92F36-D131-4921-80FB-03AC43071FEF}" type="pres">
      <dgm:prSet presAssocID="{D92B2D3A-0CF5-4EBA-9FE5-9C8D7B6F01A1}" presName="spacer" presStyleCnt="0"/>
      <dgm:spPr/>
    </dgm:pt>
    <dgm:pt modelId="{32383603-1070-4E20-8BF5-500B65042678}" type="pres">
      <dgm:prSet presAssocID="{79C3FAE8-0261-4657-B80F-9AA7222D1760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0F36240B-FA4A-4BCE-A310-5D8BC38ECCDD}" type="presOf" srcId="{A7562DE0-0C14-4A32-80C1-517B8044027F}" destId="{49E2DA7F-9143-4871-88ED-C70272D1034B}" srcOrd="0" destOrd="0" presId="urn:microsoft.com/office/officeart/2005/8/layout/vList2"/>
    <dgm:cxn modelId="{76230F2B-A49E-416D-BAA8-6AD651569354}" srcId="{599B1567-06E2-4A9C-A21A-1BD41F3AE76B}" destId="{79C3FAE8-0261-4657-B80F-9AA7222D1760}" srcOrd="2" destOrd="0" parTransId="{BA184A64-0BF9-414D-8152-5EAA65DF78C5}" sibTransId="{D31F60DB-7714-412E-ACAA-060B27A99E2C}"/>
    <dgm:cxn modelId="{B310524E-32B1-46DE-8195-59A6386120EA}" type="presOf" srcId="{0252E3C6-5DE5-4D48-8EED-98F5B0A0A91F}" destId="{6C488D9E-25AB-415A-A1F4-7E2CBF493136}" srcOrd="0" destOrd="0" presId="urn:microsoft.com/office/officeart/2005/8/layout/vList2"/>
    <dgm:cxn modelId="{1AFBC374-7756-4B16-87F9-021FF8C2338B}" type="presOf" srcId="{599B1567-06E2-4A9C-A21A-1BD41F3AE76B}" destId="{16CC2D8F-75FC-4882-8FA0-FCBCD50FBA15}" srcOrd="0" destOrd="0" presId="urn:microsoft.com/office/officeart/2005/8/layout/vList2"/>
    <dgm:cxn modelId="{B892917B-1281-4F9B-A3F1-AC4744479E62}" type="presOf" srcId="{79C3FAE8-0261-4657-B80F-9AA7222D1760}" destId="{32383603-1070-4E20-8BF5-500B65042678}" srcOrd="0" destOrd="0" presId="urn:microsoft.com/office/officeart/2005/8/layout/vList2"/>
    <dgm:cxn modelId="{625B609A-929B-4AAB-9E37-CAA95A7B21DD}" srcId="{599B1567-06E2-4A9C-A21A-1BD41F3AE76B}" destId="{0252E3C6-5DE5-4D48-8EED-98F5B0A0A91F}" srcOrd="0" destOrd="0" parTransId="{AE456191-819F-4348-AD48-C4BD2CF8C10B}" sibTransId="{0E50B72F-069D-4A6F-9EC9-7720BAF1792C}"/>
    <dgm:cxn modelId="{4A400DC9-3D1C-4B95-AD7F-1E50E29851C2}" srcId="{599B1567-06E2-4A9C-A21A-1BD41F3AE76B}" destId="{A7562DE0-0C14-4A32-80C1-517B8044027F}" srcOrd="1" destOrd="0" parTransId="{686E77BE-3CBA-47ED-A455-0C0814E2576E}" sibTransId="{D92B2D3A-0CF5-4EBA-9FE5-9C8D7B6F01A1}"/>
    <dgm:cxn modelId="{5B204C31-B634-4730-BA32-3D5ACB2824AE}" type="presParOf" srcId="{16CC2D8F-75FC-4882-8FA0-FCBCD50FBA15}" destId="{6C488D9E-25AB-415A-A1F4-7E2CBF493136}" srcOrd="0" destOrd="0" presId="urn:microsoft.com/office/officeart/2005/8/layout/vList2"/>
    <dgm:cxn modelId="{261FE89F-8289-4CC5-8366-162A774EC7AF}" type="presParOf" srcId="{16CC2D8F-75FC-4882-8FA0-FCBCD50FBA15}" destId="{E499B397-F572-4252-89F3-8CA1E93AFF66}" srcOrd="1" destOrd="0" presId="urn:microsoft.com/office/officeart/2005/8/layout/vList2"/>
    <dgm:cxn modelId="{214C6E08-E05A-4A9D-ABAE-815355247625}" type="presParOf" srcId="{16CC2D8F-75FC-4882-8FA0-FCBCD50FBA15}" destId="{49E2DA7F-9143-4871-88ED-C70272D1034B}" srcOrd="2" destOrd="0" presId="urn:microsoft.com/office/officeart/2005/8/layout/vList2"/>
    <dgm:cxn modelId="{B71C16C0-D252-4D51-B005-BA267D30493E}" type="presParOf" srcId="{16CC2D8F-75FC-4882-8FA0-FCBCD50FBA15}" destId="{89B92F36-D131-4921-80FB-03AC43071FEF}" srcOrd="3" destOrd="0" presId="urn:microsoft.com/office/officeart/2005/8/layout/vList2"/>
    <dgm:cxn modelId="{BC6DB3F6-653E-4A86-9F4A-D985BB05CC68}" type="presParOf" srcId="{16CC2D8F-75FC-4882-8FA0-FCBCD50FBA15}" destId="{32383603-1070-4E20-8BF5-500B65042678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99B1567-06E2-4A9C-A21A-1BD41F3AE76B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0252E3C6-5DE5-4D48-8EED-98F5B0A0A91F}">
      <dgm:prSet/>
      <dgm:spPr/>
      <dgm:t>
        <a:bodyPr/>
        <a:lstStyle/>
        <a:p>
          <a:r>
            <a:rPr lang="en-GB" dirty="0"/>
            <a:t>Phoneme: A sound made up of a letter or group of letters.</a:t>
          </a:r>
          <a:endParaRPr lang="en-US" dirty="0"/>
        </a:p>
      </dgm:t>
    </dgm:pt>
    <dgm:pt modelId="{AE456191-819F-4348-AD48-C4BD2CF8C10B}" type="parTrans" cxnId="{625B609A-929B-4AAB-9E37-CAA95A7B21DD}">
      <dgm:prSet/>
      <dgm:spPr/>
      <dgm:t>
        <a:bodyPr/>
        <a:lstStyle/>
        <a:p>
          <a:endParaRPr lang="en-US"/>
        </a:p>
      </dgm:t>
    </dgm:pt>
    <dgm:pt modelId="{0E50B72F-069D-4A6F-9EC9-7720BAF1792C}" type="sibTrans" cxnId="{625B609A-929B-4AAB-9E37-CAA95A7B21DD}">
      <dgm:prSet/>
      <dgm:spPr/>
      <dgm:t>
        <a:bodyPr/>
        <a:lstStyle/>
        <a:p>
          <a:endParaRPr lang="en-US"/>
        </a:p>
      </dgm:t>
    </dgm:pt>
    <dgm:pt modelId="{FC63BD27-DC93-470D-9E51-79374ED30FA1}">
      <dgm:prSet/>
      <dgm:spPr/>
      <dgm:t>
        <a:bodyPr/>
        <a:lstStyle/>
        <a:p>
          <a:r>
            <a:rPr lang="en-US" dirty="0"/>
            <a:t>Digraph: Two letters making one sound e.g. ‘ow’ in ‘cow’.</a:t>
          </a:r>
        </a:p>
      </dgm:t>
    </dgm:pt>
    <dgm:pt modelId="{8349AF5A-62B5-46C4-AC9F-7B419F0D829A}" type="parTrans" cxnId="{8918C4DA-F3C5-4242-80BE-81D0145A948F}">
      <dgm:prSet/>
      <dgm:spPr/>
      <dgm:t>
        <a:bodyPr/>
        <a:lstStyle/>
        <a:p>
          <a:endParaRPr lang="en-GB"/>
        </a:p>
      </dgm:t>
    </dgm:pt>
    <dgm:pt modelId="{EDEC1F76-CB63-445D-A5AB-264D4DBBE443}" type="sibTrans" cxnId="{8918C4DA-F3C5-4242-80BE-81D0145A948F}">
      <dgm:prSet/>
      <dgm:spPr/>
      <dgm:t>
        <a:bodyPr/>
        <a:lstStyle/>
        <a:p>
          <a:endParaRPr lang="en-GB"/>
        </a:p>
      </dgm:t>
    </dgm:pt>
    <dgm:pt modelId="{44FF1492-DD68-473F-9F5C-B4AF6237CAE1}">
      <dgm:prSet/>
      <dgm:spPr/>
      <dgm:t>
        <a:bodyPr/>
        <a:lstStyle/>
        <a:p>
          <a:r>
            <a:rPr lang="en-US" dirty="0"/>
            <a:t>Trigraph: Three letters making one sound e.g. ‘</a:t>
          </a:r>
          <a:r>
            <a:rPr lang="en-US" dirty="0" err="1"/>
            <a:t>igh</a:t>
          </a:r>
          <a:r>
            <a:rPr lang="en-US" dirty="0"/>
            <a:t>’ in ‘light’.</a:t>
          </a:r>
        </a:p>
      </dgm:t>
    </dgm:pt>
    <dgm:pt modelId="{2DA5724D-CE1A-4CFD-AA33-B1448810F41C}" type="parTrans" cxnId="{5790879C-724A-4B52-B2CB-24E1D165DE5B}">
      <dgm:prSet/>
      <dgm:spPr/>
      <dgm:t>
        <a:bodyPr/>
        <a:lstStyle/>
        <a:p>
          <a:endParaRPr lang="en-GB"/>
        </a:p>
      </dgm:t>
    </dgm:pt>
    <dgm:pt modelId="{62BE4BD3-8F1A-4B32-9F9A-9B52A8AEE1C7}" type="sibTrans" cxnId="{5790879C-724A-4B52-B2CB-24E1D165DE5B}">
      <dgm:prSet/>
      <dgm:spPr/>
      <dgm:t>
        <a:bodyPr/>
        <a:lstStyle/>
        <a:p>
          <a:endParaRPr lang="en-GB"/>
        </a:p>
      </dgm:t>
    </dgm:pt>
    <dgm:pt modelId="{0C124EC5-0989-4BC4-BE8C-46A55140CCCB}">
      <dgm:prSet/>
      <dgm:spPr/>
      <dgm:t>
        <a:bodyPr/>
        <a:lstStyle/>
        <a:p>
          <a:r>
            <a:rPr lang="en-US" dirty="0"/>
            <a:t>Split Digraphs: Two vowels making one sound with a consonant in between e.g. ‘</a:t>
          </a:r>
          <a:r>
            <a:rPr lang="en-US" dirty="0" err="1"/>
            <a:t>i_e</a:t>
          </a:r>
          <a:r>
            <a:rPr lang="en-US" dirty="0"/>
            <a:t>’ in ‘bike’.</a:t>
          </a:r>
        </a:p>
      </dgm:t>
    </dgm:pt>
    <dgm:pt modelId="{107A2772-6664-456D-BEAD-22361A2BE054}" type="parTrans" cxnId="{098AEAB8-2509-4FDA-AA72-79D9775F3FC8}">
      <dgm:prSet/>
      <dgm:spPr/>
      <dgm:t>
        <a:bodyPr/>
        <a:lstStyle/>
        <a:p>
          <a:endParaRPr lang="en-GB"/>
        </a:p>
      </dgm:t>
    </dgm:pt>
    <dgm:pt modelId="{B7DC6836-7058-462A-B173-3A7F2A9EF991}" type="sibTrans" cxnId="{098AEAB8-2509-4FDA-AA72-79D9775F3FC8}">
      <dgm:prSet/>
      <dgm:spPr/>
      <dgm:t>
        <a:bodyPr/>
        <a:lstStyle/>
        <a:p>
          <a:endParaRPr lang="en-GB"/>
        </a:p>
      </dgm:t>
    </dgm:pt>
    <dgm:pt modelId="{16CC2D8F-75FC-4882-8FA0-FCBCD50FBA15}" type="pres">
      <dgm:prSet presAssocID="{599B1567-06E2-4A9C-A21A-1BD41F3AE76B}" presName="linear" presStyleCnt="0">
        <dgm:presLayoutVars>
          <dgm:animLvl val="lvl"/>
          <dgm:resizeHandles val="exact"/>
        </dgm:presLayoutVars>
      </dgm:prSet>
      <dgm:spPr/>
    </dgm:pt>
    <dgm:pt modelId="{6C488D9E-25AB-415A-A1F4-7E2CBF493136}" type="pres">
      <dgm:prSet presAssocID="{0252E3C6-5DE5-4D48-8EED-98F5B0A0A91F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56182A9D-C672-44DA-A87A-8A3B803A95B1}" type="pres">
      <dgm:prSet presAssocID="{0E50B72F-069D-4A6F-9EC9-7720BAF1792C}" presName="spacer" presStyleCnt="0"/>
      <dgm:spPr/>
    </dgm:pt>
    <dgm:pt modelId="{BF6802E2-8D67-404D-B377-AFA2865D951B}" type="pres">
      <dgm:prSet presAssocID="{FC63BD27-DC93-470D-9E51-79374ED30FA1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95883ACD-4F16-4198-B3D1-8ACE23F77132}" type="pres">
      <dgm:prSet presAssocID="{EDEC1F76-CB63-445D-A5AB-264D4DBBE443}" presName="spacer" presStyleCnt="0"/>
      <dgm:spPr/>
    </dgm:pt>
    <dgm:pt modelId="{9E432C6C-6705-4DB3-8A88-29AA2DBD5282}" type="pres">
      <dgm:prSet presAssocID="{44FF1492-DD68-473F-9F5C-B4AF6237CAE1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C26ADF30-A432-4788-AE89-3B349D262F62}" type="pres">
      <dgm:prSet presAssocID="{62BE4BD3-8F1A-4B32-9F9A-9B52A8AEE1C7}" presName="spacer" presStyleCnt="0"/>
      <dgm:spPr/>
    </dgm:pt>
    <dgm:pt modelId="{6200B6F7-8A5C-4EF3-914D-DFE1AB66A6C7}" type="pres">
      <dgm:prSet presAssocID="{0C124EC5-0989-4BC4-BE8C-46A55140CCCB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10CA0207-3798-4D27-A6F3-D1D112BC3622}" type="presOf" srcId="{44FF1492-DD68-473F-9F5C-B4AF6237CAE1}" destId="{9E432C6C-6705-4DB3-8A88-29AA2DBD5282}" srcOrd="0" destOrd="0" presId="urn:microsoft.com/office/officeart/2005/8/layout/vList2"/>
    <dgm:cxn modelId="{6B80CA5E-4509-4D24-A600-0AE4687871C0}" type="presOf" srcId="{FC63BD27-DC93-470D-9E51-79374ED30FA1}" destId="{BF6802E2-8D67-404D-B377-AFA2865D951B}" srcOrd="0" destOrd="0" presId="urn:microsoft.com/office/officeart/2005/8/layout/vList2"/>
    <dgm:cxn modelId="{B310524E-32B1-46DE-8195-59A6386120EA}" type="presOf" srcId="{0252E3C6-5DE5-4D48-8EED-98F5B0A0A91F}" destId="{6C488D9E-25AB-415A-A1F4-7E2CBF493136}" srcOrd="0" destOrd="0" presId="urn:microsoft.com/office/officeart/2005/8/layout/vList2"/>
    <dgm:cxn modelId="{1AFBC374-7756-4B16-87F9-021FF8C2338B}" type="presOf" srcId="{599B1567-06E2-4A9C-A21A-1BD41F3AE76B}" destId="{16CC2D8F-75FC-4882-8FA0-FCBCD50FBA15}" srcOrd="0" destOrd="0" presId="urn:microsoft.com/office/officeart/2005/8/layout/vList2"/>
    <dgm:cxn modelId="{7E91A975-D50F-4E6E-9592-EE1A1015B6C6}" type="presOf" srcId="{0C124EC5-0989-4BC4-BE8C-46A55140CCCB}" destId="{6200B6F7-8A5C-4EF3-914D-DFE1AB66A6C7}" srcOrd="0" destOrd="0" presId="urn:microsoft.com/office/officeart/2005/8/layout/vList2"/>
    <dgm:cxn modelId="{625B609A-929B-4AAB-9E37-CAA95A7B21DD}" srcId="{599B1567-06E2-4A9C-A21A-1BD41F3AE76B}" destId="{0252E3C6-5DE5-4D48-8EED-98F5B0A0A91F}" srcOrd="0" destOrd="0" parTransId="{AE456191-819F-4348-AD48-C4BD2CF8C10B}" sibTransId="{0E50B72F-069D-4A6F-9EC9-7720BAF1792C}"/>
    <dgm:cxn modelId="{5790879C-724A-4B52-B2CB-24E1D165DE5B}" srcId="{599B1567-06E2-4A9C-A21A-1BD41F3AE76B}" destId="{44FF1492-DD68-473F-9F5C-B4AF6237CAE1}" srcOrd="2" destOrd="0" parTransId="{2DA5724D-CE1A-4CFD-AA33-B1448810F41C}" sibTransId="{62BE4BD3-8F1A-4B32-9F9A-9B52A8AEE1C7}"/>
    <dgm:cxn modelId="{098AEAB8-2509-4FDA-AA72-79D9775F3FC8}" srcId="{599B1567-06E2-4A9C-A21A-1BD41F3AE76B}" destId="{0C124EC5-0989-4BC4-BE8C-46A55140CCCB}" srcOrd="3" destOrd="0" parTransId="{107A2772-6664-456D-BEAD-22361A2BE054}" sibTransId="{B7DC6836-7058-462A-B173-3A7F2A9EF991}"/>
    <dgm:cxn modelId="{8918C4DA-F3C5-4242-80BE-81D0145A948F}" srcId="{599B1567-06E2-4A9C-A21A-1BD41F3AE76B}" destId="{FC63BD27-DC93-470D-9E51-79374ED30FA1}" srcOrd="1" destOrd="0" parTransId="{8349AF5A-62B5-46C4-AC9F-7B419F0D829A}" sibTransId="{EDEC1F76-CB63-445D-A5AB-264D4DBBE443}"/>
    <dgm:cxn modelId="{5B204C31-B634-4730-BA32-3D5ACB2824AE}" type="presParOf" srcId="{16CC2D8F-75FC-4882-8FA0-FCBCD50FBA15}" destId="{6C488D9E-25AB-415A-A1F4-7E2CBF493136}" srcOrd="0" destOrd="0" presId="urn:microsoft.com/office/officeart/2005/8/layout/vList2"/>
    <dgm:cxn modelId="{A74FAEBC-6B93-4930-9B79-94E252CAEE7B}" type="presParOf" srcId="{16CC2D8F-75FC-4882-8FA0-FCBCD50FBA15}" destId="{56182A9D-C672-44DA-A87A-8A3B803A95B1}" srcOrd="1" destOrd="0" presId="urn:microsoft.com/office/officeart/2005/8/layout/vList2"/>
    <dgm:cxn modelId="{180F7A0D-13F0-487F-A9D7-8C28261EC3B4}" type="presParOf" srcId="{16CC2D8F-75FC-4882-8FA0-FCBCD50FBA15}" destId="{BF6802E2-8D67-404D-B377-AFA2865D951B}" srcOrd="2" destOrd="0" presId="urn:microsoft.com/office/officeart/2005/8/layout/vList2"/>
    <dgm:cxn modelId="{ED4161B3-9521-48B4-AA7F-147A94C1470F}" type="presParOf" srcId="{16CC2D8F-75FC-4882-8FA0-FCBCD50FBA15}" destId="{95883ACD-4F16-4198-B3D1-8ACE23F77132}" srcOrd="3" destOrd="0" presId="urn:microsoft.com/office/officeart/2005/8/layout/vList2"/>
    <dgm:cxn modelId="{6761A677-0CE3-4709-A912-5AD332A42D1B}" type="presParOf" srcId="{16CC2D8F-75FC-4882-8FA0-FCBCD50FBA15}" destId="{9E432C6C-6705-4DB3-8A88-29AA2DBD5282}" srcOrd="4" destOrd="0" presId="urn:microsoft.com/office/officeart/2005/8/layout/vList2"/>
    <dgm:cxn modelId="{8F889105-7B62-4CEF-907E-64CCCFC4EE32}" type="presParOf" srcId="{16CC2D8F-75FC-4882-8FA0-FCBCD50FBA15}" destId="{C26ADF30-A432-4788-AE89-3B349D262F62}" srcOrd="5" destOrd="0" presId="urn:microsoft.com/office/officeart/2005/8/layout/vList2"/>
    <dgm:cxn modelId="{B75AC01A-7C6F-4775-B3E0-8624923823DE}" type="presParOf" srcId="{16CC2D8F-75FC-4882-8FA0-FCBCD50FBA15}" destId="{6200B6F7-8A5C-4EF3-914D-DFE1AB66A6C7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99B1567-06E2-4A9C-A21A-1BD41F3AE76B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0252E3C6-5DE5-4D48-8EED-98F5B0A0A91F}">
      <dgm:prSet/>
      <dgm:spPr/>
      <dgm:t>
        <a:bodyPr/>
        <a:lstStyle/>
        <a:p>
          <a:r>
            <a:rPr lang="en-US" dirty="0"/>
            <a:t>Phase 1 is key to giving children a solid foundation for learning phonics. It includes:</a:t>
          </a:r>
        </a:p>
      </dgm:t>
    </dgm:pt>
    <dgm:pt modelId="{AE456191-819F-4348-AD48-C4BD2CF8C10B}" type="parTrans" cxnId="{625B609A-929B-4AAB-9E37-CAA95A7B21DD}">
      <dgm:prSet/>
      <dgm:spPr/>
      <dgm:t>
        <a:bodyPr/>
        <a:lstStyle/>
        <a:p>
          <a:endParaRPr lang="en-US"/>
        </a:p>
      </dgm:t>
    </dgm:pt>
    <dgm:pt modelId="{0E50B72F-069D-4A6F-9EC9-7720BAF1792C}" type="sibTrans" cxnId="{625B609A-929B-4AAB-9E37-CAA95A7B21DD}">
      <dgm:prSet/>
      <dgm:spPr/>
      <dgm:t>
        <a:bodyPr/>
        <a:lstStyle/>
        <a:p>
          <a:endParaRPr lang="en-US"/>
        </a:p>
      </dgm:t>
    </dgm:pt>
    <dgm:pt modelId="{F0606A3D-0E22-4641-84CA-2FFAF7103C31}">
      <dgm:prSet/>
      <dgm:spPr/>
      <dgm:t>
        <a:bodyPr/>
        <a:lstStyle/>
        <a:p>
          <a:r>
            <a:rPr lang="en-US" dirty="0"/>
            <a:t>Sound discrimination e.g. environmental sounds, instrumental sounds &amp; body percussion.</a:t>
          </a:r>
        </a:p>
      </dgm:t>
    </dgm:pt>
    <dgm:pt modelId="{152B16CA-884C-49E9-A41B-4FAEE8072E56}" type="parTrans" cxnId="{5726C37A-0F12-4284-9B56-B19EFAE94229}">
      <dgm:prSet/>
      <dgm:spPr/>
      <dgm:t>
        <a:bodyPr/>
        <a:lstStyle/>
        <a:p>
          <a:endParaRPr lang="en-GB"/>
        </a:p>
      </dgm:t>
    </dgm:pt>
    <dgm:pt modelId="{9D3A93B5-D5D9-44F1-8909-FC0F8CD5FD9A}" type="sibTrans" cxnId="{5726C37A-0F12-4284-9B56-B19EFAE94229}">
      <dgm:prSet/>
      <dgm:spPr/>
      <dgm:t>
        <a:bodyPr/>
        <a:lstStyle/>
        <a:p>
          <a:endParaRPr lang="en-GB"/>
        </a:p>
      </dgm:t>
    </dgm:pt>
    <dgm:pt modelId="{EA30E37E-DFB1-46EF-B335-9EE0FDBB69EE}">
      <dgm:prSet/>
      <dgm:spPr/>
      <dgm:t>
        <a:bodyPr/>
        <a:lstStyle/>
        <a:p>
          <a:r>
            <a:rPr lang="en-US" dirty="0"/>
            <a:t>Rhythm &amp; rhyme.</a:t>
          </a:r>
        </a:p>
      </dgm:t>
    </dgm:pt>
    <dgm:pt modelId="{ACECE3C4-D432-4CF7-93CF-D26B468678C8}" type="parTrans" cxnId="{DD267B13-12D0-4DD6-8D1F-BC79EC1BB33C}">
      <dgm:prSet/>
      <dgm:spPr/>
      <dgm:t>
        <a:bodyPr/>
        <a:lstStyle/>
        <a:p>
          <a:endParaRPr lang="en-GB"/>
        </a:p>
      </dgm:t>
    </dgm:pt>
    <dgm:pt modelId="{3CF2D42F-62E3-4A02-B2C9-29940B114AED}" type="sibTrans" cxnId="{DD267B13-12D0-4DD6-8D1F-BC79EC1BB33C}">
      <dgm:prSet/>
      <dgm:spPr/>
      <dgm:t>
        <a:bodyPr/>
        <a:lstStyle/>
        <a:p>
          <a:endParaRPr lang="en-GB"/>
        </a:p>
      </dgm:t>
    </dgm:pt>
    <dgm:pt modelId="{893BBA09-A2EA-4E44-873A-7E23774E9529}">
      <dgm:prSet/>
      <dgm:spPr/>
      <dgm:t>
        <a:bodyPr/>
        <a:lstStyle/>
        <a:p>
          <a:r>
            <a:rPr lang="en-US" dirty="0"/>
            <a:t>Alliteration &amp; playing with words e.g. sizzling sausages.</a:t>
          </a:r>
        </a:p>
      </dgm:t>
    </dgm:pt>
    <dgm:pt modelId="{6EBE2236-C50E-4C0E-9E4D-6966CF285131}" type="parTrans" cxnId="{B5278FAB-4150-4D94-BFCD-EF006C9B0C78}">
      <dgm:prSet/>
      <dgm:spPr/>
      <dgm:t>
        <a:bodyPr/>
        <a:lstStyle/>
        <a:p>
          <a:endParaRPr lang="en-GB"/>
        </a:p>
      </dgm:t>
    </dgm:pt>
    <dgm:pt modelId="{8963B52F-07EF-4979-9432-75485B020ABF}" type="sibTrans" cxnId="{B5278FAB-4150-4D94-BFCD-EF006C9B0C78}">
      <dgm:prSet/>
      <dgm:spPr/>
      <dgm:t>
        <a:bodyPr/>
        <a:lstStyle/>
        <a:p>
          <a:endParaRPr lang="en-GB"/>
        </a:p>
      </dgm:t>
    </dgm:pt>
    <dgm:pt modelId="{16CC2D8F-75FC-4882-8FA0-FCBCD50FBA15}" type="pres">
      <dgm:prSet presAssocID="{599B1567-06E2-4A9C-A21A-1BD41F3AE76B}" presName="linear" presStyleCnt="0">
        <dgm:presLayoutVars>
          <dgm:animLvl val="lvl"/>
          <dgm:resizeHandles val="exact"/>
        </dgm:presLayoutVars>
      </dgm:prSet>
      <dgm:spPr/>
    </dgm:pt>
    <dgm:pt modelId="{6C488D9E-25AB-415A-A1F4-7E2CBF493136}" type="pres">
      <dgm:prSet presAssocID="{0252E3C6-5DE5-4D48-8EED-98F5B0A0A91F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44923732-4A7D-4FF3-B2B8-38F778F34565}" type="pres">
      <dgm:prSet presAssocID="{0E50B72F-069D-4A6F-9EC9-7720BAF1792C}" presName="spacer" presStyleCnt="0"/>
      <dgm:spPr/>
    </dgm:pt>
    <dgm:pt modelId="{29858341-2C93-4257-8C68-9E9B41126936}" type="pres">
      <dgm:prSet presAssocID="{F0606A3D-0E22-4641-84CA-2FFAF7103C31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A50DF770-9D63-4D75-9FB2-11649BB4E675}" type="pres">
      <dgm:prSet presAssocID="{9D3A93B5-D5D9-44F1-8909-FC0F8CD5FD9A}" presName="spacer" presStyleCnt="0"/>
      <dgm:spPr/>
    </dgm:pt>
    <dgm:pt modelId="{3EBB7D1C-A23B-4ED6-BEDE-DCAC22280E98}" type="pres">
      <dgm:prSet presAssocID="{EA30E37E-DFB1-46EF-B335-9EE0FDBB69EE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ACDC02DC-9DBC-4CA8-80BD-D936C8DBB834}" type="pres">
      <dgm:prSet presAssocID="{3CF2D42F-62E3-4A02-B2C9-29940B114AED}" presName="spacer" presStyleCnt="0"/>
      <dgm:spPr/>
    </dgm:pt>
    <dgm:pt modelId="{235E7650-A033-4E6D-A407-BC654B9351CB}" type="pres">
      <dgm:prSet presAssocID="{893BBA09-A2EA-4E44-873A-7E23774E9529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DD267B13-12D0-4DD6-8D1F-BC79EC1BB33C}" srcId="{599B1567-06E2-4A9C-A21A-1BD41F3AE76B}" destId="{EA30E37E-DFB1-46EF-B335-9EE0FDBB69EE}" srcOrd="2" destOrd="0" parTransId="{ACECE3C4-D432-4CF7-93CF-D26B468678C8}" sibTransId="{3CF2D42F-62E3-4A02-B2C9-29940B114AED}"/>
    <dgm:cxn modelId="{EF7E9838-B40A-42EB-88E8-D2E89A319EF8}" type="presOf" srcId="{893BBA09-A2EA-4E44-873A-7E23774E9529}" destId="{235E7650-A033-4E6D-A407-BC654B9351CB}" srcOrd="0" destOrd="0" presId="urn:microsoft.com/office/officeart/2005/8/layout/vList2"/>
    <dgm:cxn modelId="{B310524E-32B1-46DE-8195-59A6386120EA}" type="presOf" srcId="{0252E3C6-5DE5-4D48-8EED-98F5B0A0A91F}" destId="{6C488D9E-25AB-415A-A1F4-7E2CBF493136}" srcOrd="0" destOrd="0" presId="urn:microsoft.com/office/officeart/2005/8/layout/vList2"/>
    <dgm:cxn modelId="{1AFBC374-7756-4B16-87F9-021FF8C2338B}" type="presOf" srcId="{599B1567-06E2-4A9C-A21A-1BD41F3AE76B}" destId="{16CC2D8F-75FC-4882-8FA0-FCBCD50FBA15}" srcOrd="0" destOrd="0" presId="urn:microsoft.com/office/officeart/2005/8/layout/vList2"/>
    <dgm:cxn modelId="{5726C37A-0F12-4284-9B56-B19EFAE94229}" srcId="{599B1567-06E2-4A9C-A21A-1BD41F3AE76B}" destId="{F0606A3D-0E22-4641-84CA-2FFAF7103C31}" srcOrd="1" destOrd="0" parTransId="{152B16CA-884C-49E9-A41B-4FAEE8072E56}" sibTransId="{9D3A93B5-D5D9-44F1-8909-FC0F8CD5FD9A}"/>
    <dgm:cxn modelId="{DCB01A85-928D-4D97-98FF-14CD3F00A623}" type="presOf" srcId="{EA30E37E-DFB1-46EF-B335-9EE0FDBB69EE}" destId="{3EBB7D1C-A23B-4ED6-BEDE-DCAC22280E98}" srcOrd="0" destOrd="0" presId="urn:microsoft.com/office/officeart/2005/8/layout/vList2"/>
    <dgm:cxn modelId="{625B609A-929B-4AAB-9E37-CAA95A7B21DD}" srcId="{599B1567-06E2-4A9C-A21A-1BD41F3AE76B}" destId="{0252E3C6-5DE5-4D48-8EED-98F5B0A0A91F}" srcOrd="0" destOrd="0" parTransId="{AE456191-819F-4348-AD48-C4BD2CF8C10B}" sibTransId="{0E50B72F-069D-4A6F-9EC9-7720BAF1792C}"/>
    <dgm:cxn modelId="{B5278FAB-4150-4D94-BFCD-EF006C9B0C78}" srcId="{599B1567-06E2-4A9C-A21A-1BD41F3AE76B}" destId="{893BBA09-A2EA-4E44-873A-7E23774E9529}" srcOrd="3" destOrd="0" parTransId="{6EBE2236-C50E-4C0E-9E4D-6966CF285131}" sibTransId="{8963B52F-07EF-4979-9432-75485B020ABF}"/>
    <dgm:cxn modelId="{4922E8AB-4E52-46F1-83C4-64C1CF89F482}" type="presOf" srcId="{F0606A3D-0E22-4641-84CA-2FFAF7103C31}" destId="{29858341-2C93-4257-8C68-9E9B41126936}" srcOrd="0" destOrd="0" presId="urn:microsoft.com/office/officeart/2005/8/layout/vList2"/>
    <dgm:cxn modelId="{5B204C31-B634-4730-BA32-3D5ACB2824AE}" type="presParOf" srcId="{16CC2D8F-75FC-4882-8FA0-FCBCD50FBA15}" destId="{6C488D9E-25AB-415A-A1F4-7E2CBF493136}" srcOrd="0" destOrd="0" presId="urn:microsoft.com/office/officeart/2005/8/layout/vList2"/>
    <dgm:cxn modelId="{DFBFCF10-720E-4D42-9457-1F91B30149F4}" type="presParOf" srcId="{16CC2D8F-75FC-4882-8FA0-FCBCD50FBA15}" destId="{44923732-4A7D-4FF3-B2B8-38F778F34565}" srcOrd="1" destOrd="0" presId="urn:microsoft.com/office/officeart/2005/8/layout/vList2"/>
    <dgm:cxn modelId="{64D09ADA-B2DF-4AE3-B341-3AF3A096E948}" type="presParOf" srcId="{16CC2D8F-75FC-4882-8FA0-FCBCD50FBA15}" destId="{29858341-2C93-4257-8C68-9E9B41126936}" srcOrd="2" destOrd="0" presId="urn:microsoft.com/office/officeart/2005/8/layout/vList2"/>
    <dgm:cxn modelId="{837D7495-2679-4A65-8861-E2EE2183F675}" type="presParOf" srcId="{16CC2D8F-75FC-4882-8FA0-FCBCD50FBA15}" destId="{A50DF770-9D63-4D75-9FB2-11649BB4E675}" srcOrd="3" destOrd="0" presId="urn:microsoft.com/office/officeart/2005/8/layout/vList2"/>
    <dgm:cxn modelId="{1289B39A-418D-4968-84C8-67930E90F393}" type="presParOf" srcId="{16CC2D8F-75FC-4882-8FA0-FCBCD50FBA15}" destId="{3EBB7D1C-A23B-4ED6-BEDE-DCAC22280E98}" srcOrd="4" destOrd="0" presId="urn:microsoft.com/office/officeart/2005/8/layout/vList2"/>
    <dgm:cxn modelId="{AB24ACA7-41DD-4AC8-A155-2B4591F8FF6B}" type="presParOf" srcId="{16CC2D8F-75FC-4882-8FA0-FCBCD50FBA15}" destId="{ACDC02DC-9DBC-4CA8-80BD-D936C8DBB834}" srcOrd="5" destOrd="0" presId="urn:microsoft.com/office/officeart/2005/8/layout/vList2"/>
    <dgm:cxn modelId="{6FC87D3C-CAC2-452E-B08C-CC543CCAC595}" type="presParOf" srcId="{16CC2D8F-75FC-4882-8FA0-FCBCD50FBA15}" destId="{235E7650-A033-4E6D-A407-BC654B9351CB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99B1567-06E2-4A9C-A21A-1BD41F3AE76B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9632211A-A8C9-492E-AE17-F9B78D91669E}">
      <dgm:prSet/>
      <dgm:spPr/>
      <dgm:t>
        <a:bodyPr/>
        <a:lstStyle/>
        <a:p>
          <a:r>
            <a:rPr lang="en-US" dirty="0"/>
            <a:t>Voice sounds e.g. </a:t>
          </a:r>
          <a:r>
            <a:rPr lang="en-US" dirty="0" err="1"/>
            <a:t>weeeee</a:t>
          </a:r>
          <a:r>
            <a:rPr lang="en-US" dirty="0"/>
            <a:t>, drip drop.</a:t>
          </a:r>
        </a:p>
      </dgm:t>
    </dgm:pt>
    <dgm:pt modelId="{8C80367D-7581-48E0-8502-0272C93C83FF}" type="parTrans" cxnId="{B31CAA2C-6486-4C3C-91EF-88BDDF94DB68}">
      <dgm:prSet/>
      <dgm:spPr/>
      <dgm:t>
        <a:bodyPr/>
        <a:lstStyle/>
        <a:p>
          <a:endParaRPr lang="en-GB"/>
        </a:p>
      </dgm:t>
    </dgm:pt>
    <dgm:pt modelId="{141B2868-357A-47EC-90E8-CA8C006FE3C6}" type="sibTrans" cxnId="{B31CAA2C-6486-4C3C-91EF-88BDDF94DB68}">
      <dgm:prSet/>
      <dgm:spPr/>
      <dgm:t>
        <a:bodyPr/>
        <a:lstStyle/>
        <a:p>
          <a:endParaRPr lang="en-GB"/>
        </a:p>
      </dgm:t>
    </dgm:pt>
    <dgm:pt modelId="{153B43BE-4A6A-445C-89D5-2F2C4009F1BB}">
      <dgm:prSet/>
      <dgm:spPr/>
      <dgm:t>
        <a:bodyPr/>
        <a:lstStyle/>
        <a:p>
          <a:r>
            <a:rPr lang="en-US" dirty="0"/>
            <a:t>Oral segmenting &amp; blending e.g. b-b-b-ball, get your c-</a:t>
          </a:r>
          <a:r>
            <a:rPr lang="en-US" dirty="0" err="1"/>
            <a:t>oa</a:t>
          </a:r>
          <a:r>
            <a:rPr lang="en-US" dirty="0"/>
            <a:t>-t coat.</a:t>
          </a:r>
        </a:p>
      </dgm:t>
    </dgm:pt>
    <dgm:pt modelId="{A6A44B60-4DCE-48B4-85D0-E9824961773A}" type="parTrans" cxnId="{4C26BB1D-1A00-4590-88DA-A5A1CA477843}">
      <dgm:prSet/>
      <dgm:spPr/>
      <dgm:t>
        <a:bodyPr/>
        <a:lstStyle/>
        <a:p>
          <a:endParaRPr lang="en-GB"/>
        </a:p>
      </dgm:t>
    </dgm:pt>
    <dgm:pt modelId="{F8416DD5-20DA-4EA4-A340-B607A5AA773D}" type="sibTrans" cxnId="{4C26BB1D-1A00-4590-88DA-A5A1CA477843}">
      <dgm:prSet/>
      <dgm:spPr/>
      <dgm:t>
        <a:bodyPr/>
        <a:lstStyle/>
        <a:p>
          <a:endParaRPr lang="en-GB"/>
        </a:p>
      </dgm:t>
    </dgm:pt>
    <dgm:pt modelId="{6CA07ECB-4426-44AF-BE45-EB60E6CE169A}">
      <dgm:prSet/>
      <dgm:spPr/>
      <dgm:t>
        <a:bodyPr/>
        <a:lstStyle/>
        <a:p>
          <a:r>
            <a:rPr lang="en-US" dirty="0"/>
            <a:t>Children in Nursery will focus on phase 1 and giving children these early experiences.</a:t>
          </a:r>
        </a:p>
      </dgm:t>
    </dgm:pt>
    <dgm:pt modelId="{F46B33FB-2578-45FE-8348-5E9C8CB834AD}" type="parTrans" cxnId="{00FFE46E-B924-4568-A039-A22F2F17F1E7}">
      <dgm:prSet/>
      <dgm:spPr/>
      <dgm:t>
        <a:bodyPr/>
        <a:lstStyle/>
        <a:p>
          <a:endParaRPr lang="en-GB"/>
        </a:p>
      </dgm:t>
    </dgm:pt>
    <dgm:pt modelId="{A8BAD6A6-C7A0-49A7-B3BA-54E835822EC0}" type="sibTrans" cxnId="{00FFE46E-B924-4568-A039-A22F2F17F1E7}">
      <dgm:prSet/>
      <dgm:spPr/>
      <dgm:t>
        <a:bodyPr/>
        <a:lstStyle/>
        <a:p>
          <a:endParaRPr lang="en-GB"/>
        </a:p>
      </dgm:t>
    </dgm:pt>
    <dgm:pt modelId="{16CC2D8F-75FC-4882-8FA0-FCBCD50FBA15}" type="pres">
      <dgm:prSet presAssocID="{599B1567-06E2-4A9C-A21A-1BD41F3AE76B}" presName="linear" presStyleCnt="0">
        <dgm:presLayoutVars>
          <dgm:animLvl val="lvl"/>
          <dgm:resizeHandles val="exact"/>
        </dgm:presLayoutVars>
      </dgm:prSet>
      <dgm:spPr/>
    </dgm:pt>
    <dgm:pt modelId="{DD4E7206-E322-42B2-8347-05AABA78CEAF}" type="pres">
      <dgm:prSet presAssocID="{9632211A-A8C9-492E-AE17-F9B78D91669E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0EB62667-D346-469C-8E97-75CB5F543188}" type="pres">
      <dgm:prSet presAssocID="{141B2868-357A-47EC-90E8-CA8C006FE3C6}" presName="spacer" presStyleCnt="0"/>
      <dgm:spPr/>
    </dgm:pt>
    <dgm:pt modelId="{DFC33F63-61DB-4C56-8A83-8BA8F31A0F14}" type="pres">
      <dgm:prSet presAssocID="{153B43BE-4A6A-445C-89D5-2F2C4009F1BB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0C580A49-30EB-4DC7-A864-312F54BAC508}" type="pres">
      <dgm:prSet presAssocID="{F8416DD5-20DA-4EA4-A340-B607A5AA773D}" presName="spacer" presStyleCnt="0"/>
      <dgm:spPr/>
    </dgm:pt>
    <dgm:pt modelId="{7964B800-45A7-4E58-B096-C19616865474}" type="pres">
      <dgm:prSet presAssocID="{6CA07ECB-4426-44AF-BE45-EB60E6CE169A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CC210F1B-D7BA-4F5A-A50D-9A5781EC815D}" type="presOf" srcId="{9632211A-A8C9-492E-AE17-F9B78D91669E}" destId="{DD4E7206-E322-42B2-8347-05AABA78CEAF}" srcOrd="0" destOrd="0" presId="urn:microsoft.com/office/officeart/2005/8/layout/vList2"/>
    <dgm:cxn modelId="{4C26BB1D-1A00-4590-88DA-A5A1CA477843}" srcId="{599B1567-06E2-4A9C-A21A-1BD41F3AE76B}" destId="{153B43BE-4A6A-445C-89D5-2F2C4009F1BB}" srcOrd="1" destOrd="0" parTransId="{A6A44B60-4DCE-48B4-85D0-E9824961773A}" sibTransId="{F8416DD5-20DA-4EA4-A340-B607A5AA773D}"/>
    <dgm:cxn modelId="{B31CAA2C-6486-4C3C-91EF-88BDDF94DB68}" srcId="{599B1567-06E2-4A9C-A21A-1BD41F3AE76B}" destId="{9632211A-A8C9-492E-AE17-F9B78D91669E}" srcOrd="0" destOrd="0" parTransId="{8C80367D-7581-48E0-8502-0272C93C83FF}" sibTransId="{141B2868-357A-47EC-90E8-CA8C006FE3C6}"/>
    <dgm:cxn modelId="{EB664D38-F890-4FFA-B57A-1668DAB311C1}" type="presOf" srcId="{6CA07ECB-4426-44AF-BE45-EB60E6CE169A}" destId="{7964B800-45A7-4E58-B096-C19616865474}" srcOrd="0" destOrd="0" presId="urn:microsoft.com/office/officeart/2005/8/layout/vList2"/>
    <dgm:cxn modelId="{00FFE46E-B924-4568-A039-A22F2F17F1E7}" srcId="{599B1567-06E2-4A9C-A21A-1BD41F3AE76B}" destId="{6CA07ECB-4426-44AF-BE45-EB60E6CE169A}" srcOrd="2" destOrd="0" parTransId="{F46B33FB-2578-45FE-8348-5E9C8CB834AD}" sibTransId="{A8BAD6A6-C7A0-49A7-B3BA-54E835822EC0}"/>
    <dgm:cxn modelId="{1AFBC374-7756-4B16-87F9-021FF8C2338B}" type="presOf" srcId="{599B1567-06E2-4A9C-A21A-1BD41F3AE76B}" destId="{16CC2D8F-75FC-4882-8FA0-FCBCD50FBA15}" srcOrd="0" destOrd="0" presId="urn:microsoft.com/office/officeart/2005/8/layout/vList2"/>
    <dgm:cxn modelId="{B20ACAF4-E800-43FA-AAAB-30C3ECAAFDCE}" type="presOf" srcId="{153B43BE-4A6A-445C-89D5-2F2C4009F1BB}" destId="{DFC33F63-61DB-4C56-8A83-8BA8F31A0F14}" srcOrd="0" destOrd="0" presId="urn:microsoft.com/office/officeart/2005/8/layout/vList2"/>
    <dgm:cxn modelId="{ED1BA91C-75DC-4F6B-8D05-09B29D602191}" type="presParOf" srcId="{16CC2D8F-75FC-4882-8FA0-FCBCD50FBA15}" destId="{DD4E7206-E322-42B2-8347-05AABA78CEAF}" srcOrd="0" destOrd="0" presId="urn:microsoft.com/office/officeart/2005/8/layout/vList2"/>
    <dgm:cxn modelId="{4F5ECC72-C885-4AA8-82D7-36DDEEE1862F}" type="presParOf" srcId="{16CC2D8F-75FC-4882-8FA0-FCBCD50FBA15}" destId="{0EB62667-D346-469C-8E97-75CB5F543188}" srcOrd="1" destOrd="0" presId="urn:microsoft.com/office/officeart/2005/8/layout/vList2"/>
    <dgm:cxn modelId="{626DACE0-0517-45BA-850C-210CBEC72D61}" type="presParOf" srcId="{16CC2D8F-75FC-4882-8FA0-FCBCD50FBA15}" destId="{DFC33F63-61DB-4C56-8A83-8BA8F31A0F14}" srcOrd="2" destOrd="0" presId="urn:microsoft.com/office/officeart/2005/8/layout/vList2"/>
    <dgm:cxn modelId="{DE6296C6-0984-43F1-83BC-349AD7E2472C}" type="presParOf" srcId="{16CC2D8F-75FC-4882-8FA0-FCBCD50FBA15}" destId="{0C580A49-30EB-4DC7-A864-312F54BAC508}" srcOrd="3" destOrd="0" presId="urn:microsoft.com/office/officeart/2005/8/layout/vList2"/>
    <dgm:cxn modelId="{106DA05A-468F-4720-BFCF-965F722EE181}" type="presParOf" srcId="{16CC2D8F-75FC-4882-8FA0-FCBCD50FBA15}" destId="{7964B800-45A7-4E58-B096-C19616865474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03FE63-0AA9-4119-98D0-699FD8C5DFA7}">
      <dsp:nvSpPr>
        <dsp:cNvPr id="0" name=""/>
        <dsp:cNvSpPr/>
      </dsp:nvSpPr>
      <dsp:spPr>
        <a:xfrm>
          <a:off x="0" y="451290"/>
          <a:ext cx="4971603" cy="96525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/>
            <a:t>The importance of nursery rhymes &amp; well known favourites</a:t>
          </a:r>
          <a:endParaRPr lang="en-US" sz="2500" kern="1200" dirty="0"/>
        </a:p>
      </dsp:txBody>
      <dsp:txXfrm>
        <a:off x="47120" y="498410"/>
        <a:ext cx="4877363" cy="871010"/>
      </dsp:txXfrm>
    </dsp:sp>
    <dsp:sp modelId="{D174389C-4469-446D-9543-8BAB27D0BB6D}">
      <dsp:nvSpPr>
        <dsp:cNvPr id="0" name=""/>
        <dsp:cNvSpPr/>
      </dsp:nvSpPr>
      <dsp:spPr>
        <a:xfrm>
          <a:off x="0" y="1488540"/>
          <a:ext cx="4971603" cy="965250"/>
        </a:xfrm>
        <a:prstGeom prst="roundRect">
          <a:avLst/>
        </a:prstGeom>
        <a:gradFill rotWithShape="0">
          <a:gsLst>
            <a:gs pos="0">
              <a:schemeClr val="accent2">
                <a:hueOff val="-988095"/>
                <a:satOff val="4733"/>
                <a:lumOff val="4379"/>
                <a:alphaOff val="0"/>
                <a:tint val="96000"/>
                <a:lumMod val="100000"/>
              </a:schemeClr>
            </a:gs>
            <a:gs pos="78000">
              <a:schemeClr val="accent2">
                <a:hueOff val="-988095"/>
                <a:satOff val="4733"/>
                <a:lumOff val="4379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/>
            <a:t>The importance of wordless picture books and storytelling</a:t>
          </a:r>
          <a:endParaRPr lang="en-US" sz="2500" kern="1200"/>
        </a:p>
      </dsp:txBody>
      <dsp:txXfrm>
        <a:off x="47120" y="1535660"/>
        <a:ext cx="4877363" cy="871010"/>
      </dsp:txXfrm>
    </dsp:sp>
    <dsp:sp modelId="{F0AA0685-E921-4F87-A2BE-7D23E4E5312F}">
      <dsp:nvSpPr>
        <dsp:cNvPr id="0" name=""/>
        <dsp:cNvSpPr/>
      </dsp:nvSpPr>
      <dsp:spPr>
        <a:xfrm>
          <a:off x="0" y="2525790"/>
          <a:ext cx="4971603" cy="965250"/>
        </a:xfrm>
        <a:prstGeom prst="roundRect">
          <a:avLst/>
        </a:prstGeom>
        <a:gradFill rotWithShape="0">
          <a:gsLst>
            <a:gs pos="0">
              <a:schemeClr val="accent2">
                <a:hueOff val="-1976191"/>
                <a:satOff val="9467"/>
                <a:lumOff val="8758"/>
                <a:alphaOff val="0"/>
                <a:tint val="96000"/>
                <a:lumMod val="100000"/>
              </a:schemeClr>
            </a:gs>
            <a:gs pos="78000">
              <a:schemeClr val="accent2">
                <a:hueOff val="-1976191"/>
                <a:satOff val="9467"/>
                <a:lumOff val="8758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/>
            <a:t>What is phonics?</a:t>
          </a:r>
          <a:endParaRPr lang="en-US" sz="2500" kern="1200"/>
        </a:p>
      </dsp:txBody>
      <dsp:txXfrm>
        <a:off x="47120" y="2572910"/>
        <a:ext cx="4877363" cy="871010"/>
      </dsp:txXfrm>
    </dsp:sp>
    <dsp:sp modelId="{92483B72-44C7-4F1E-BC44-72A7D4D92852}">
      <dsp:nvSpPr>
        <dsp:cNvPr id="0" name=""/>
        <dsp:cNvSpPr/>
      </dsp:nvSpPr>
      <dsp:spPr>
        <a:xfrm>
          <a:off x="0" y="3563040"/>
          <a:ext cx="4971603" cy="965250"/>
        </a:xfrm>
        <a:prstGeom prst="roundRect">
          <a:avLst/>
        </a:prstGeom>
        <a:gradFill rotWithShape="0">
          <a:gsLst>
            <a:gs pos="0">
              <a:schemeClr val="accent2">
                <a:hueOff val="-2964286"/>
                <a:satOff val="14200"/>
                <a:lumOff val="13137"/>
                <a:alphaOff val="0"/>
                <a:tint val="96000"/>
                <a:lumMod val="100000"/>
              </a:schemeClr>
            </a:gs>
            <a:gs pos="78000">
              <a:schemeClr val="accent2">
                <a:hueOff val="-2964286"/>
                <a:satOff val="14200"/>
                <a:lumOff val="13137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Home-School reading partnership</a:t>
          </a:r>
        </a:p>
      </dsp:txBody>
      <dsp:txXfrm>
        <a:off x="47120" y="3610160"/>
        <a:ext cx="4877363" cy="87101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4E7206-E322-42B2-8347-05AABA78CEAF}">
      <dsp:nvSpPr>
        <dsp:cNvPr id="0" name=""/>
        <dsp:cNvSpPr/>
      </dsp:nvSpPr>
      <dsp:spPr>
        <a:xfrm>
          <a:off x="0" y="115995"/>
          <a:ext cx="4971603" cy="152685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Children also learn to read tricky words that cannot be broken down (segmented).</a:t>
          </a:r>
        </a:p>
      </dsp:txBody>
      <dsp:txXfrm>
        <a:off x="74535" y="190530"/>
        <a:ext cx="4822533" cy="1377780"/>
      </dsp:txXfrm>
    </dsp:sp>
    <dsp:sp modelId="{593AB3C2-8F21-48EA-AC34-0B2B5DB29BE1}">
      <dsp:nvSpPr>
        <dsp:cNvPr id="0" name=""/>
        <dsp:cNvSpPr/>
      </dsp:nvSpPr>
      <dsp:spPr>
        <a:xfrm>
          <a:off x="0" y="1726365"/>
          <a:ext cx="4971603" cy="1526850"/>
        </a:xfrm>
        <a:prstGeom prst="roundRect">
          <a:avLst/>
        </a:prstGeom>
        <a:gradFill rotWithShape="0">
          <a:gsLst>
            <a:gs pos="0">
              <a:schemeClr val="accent2">
                <a:hueOff val="-1482143"/>
                <a:satOff val="7100"/>
                <a:lumOff val="6569"/>
                <a:alphaOff val="0"/>
                <a:tint val="96000"/>
                <a:lumMod val="100000"/>
              </a:schemeClr>
            </a:gs>
            <a:gs pos="78000">
              <a:schemeClr val="accent2">
                <a:hueOff val="-1482143"/>
                <a:satOff val="7100"/>
                <a:lumOff val="6569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These are grouped into words across the phases and taught explicitly.</a:t>
          </a:r>
        </a:p>
      </dsp:txBody>
      <dsp:txXfrm>
        <a:off x="74535" y="1800900"/>
        <a:ext cx="4822533" cy="1377780"/>
      </dsp:txXfrm>
    </dsp:sp>
    <dsp:sp modelId="{73B4B0CE-6E59-4F54-B2C4-0B1E36FA5687}">
      <dsp:nvSpPr>
        <dsp:cNvPr id="0" name=""/>
        <dsp:cNvSpPr/>
      </dsp:nvSpPr>
      <dsp:spPr>
        <a:xfrm>
          <a:off x="0" y="3336735"/>
          <a:ext cx="4971603" cy="1526850"/>
        </a:xfrm>
        <a:prstGeom prst="roundRect">
          <a:avLst/>
        </a:prstGeom>
        <a:gradFill rotWithShape="0">
          <a:gsLst>
            <a:gs pos="0">
              <a:schemeClr val="accent2">
                <a:hueOff val="-2964286"/>
                <a:satOff val="14200"/>
                <a:lumOff val="13137"/>
                <a:alphaOff val="0"/>
                <a:tint val="96000"/>
                <a:lumMod val="100000"/>
              </a:schemeClr>
            </a:gs>
            <a:gs pos="78000">
              <a:schemeClr val="accent2">
                <a:hueOff val="-2964286"/>
                <a:satOff val="14200"/>
                <a:lumOff val="13137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Children are also taught common exception words in both years 1 &amp; 2.</a:t>
          </a:r>
        </a:p>
      </dsp:txBody>
      <dsp:txXfrm>
        <a:off x="74535" y="3411270"/>
        <a:ext cx="4822533" cy="137778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4E7206-E322-42B2-8347-05AABA78CEAF}">
      <dsp:nvSpPr>
        <dsp:cNvPr id="0" name=""/>
        <dsp:cNvSpPr/>
      </dsp:nvSpPr>
      <dsp:spPr>
        <a:xfrm>
          <a:off x="0" y="96255"/>
          <a:ext cx="4971603" cy="155152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Children take part in daily story times and are exposed to a wide range of texts.</a:t>
          </a:r>
        </a:p>
      </dsp:txBody>
      <dsp:txXfrm>
        <a:off x="75739" y="171994"/>
        <a:ext cx="4820125" cy="1400051"/>
      </dsp:txXfrm>
    </dsp:sp>
    <dsp:sp modelId="{06F513E8-D03C-49BA-A094-3C646F83976A}">
      <dsp:nvSpPr>
        <dsp:cNvPr id="0" name=""/>
        <dsp:cNvSpPr/>
      </dsp:nvSpPr>
      <dsp:spPr>
        <a:xfrm>
          <a:off x="0" y="1714025"/>
          <a:ext cx="4971603" cy="1551529"/>
        </a:xfrm>
        <a:prstGeom prst="roundRect">
          <a:avLst/>
        </a:prstGeom>
        <a:gradFill rotWithShape="0">
          <a:gsLst>
            <a:gs pos="0">
              <a:schemeClr val="accent2">
                <a:hueOff val="-1482143"/>
                <a:satOff val="7100"/>
                <a:lumOff val="6569"/>
                <a:alphaOff val="0"/>
                <a:tint val="96000"/>
                <a:lumMod val="100000"/>
              </a:schemeClr>
            </a:gs>
            <a:gs pos="78000">
              <a:schemeClr val="accent2">
                <a:hueOff val="-1482143"/>
                <a:satOff val="7100"/>
                <a:lumOff val="6569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Children from nursery to year 2 have weekly library sessions, allowing them to borrow books of interest.</a:t>
          </a:r>
        </a:p>
      </dsp:txBody>
      <dsp:txXfrm>
        <a:off x="75739" y="1789764"/>
        <a:ext cx="4820125" cy="1400051"/>
      </dsp:txXfrm>
    </dsp:sp>
    <dsp:sp modelId="{851D4634-A357-4EAA-82AA-F0680FC8BC20}">
      <dsp:nvSpPr>
        <dsp:cNvPr id="0" name=""/>
        <dsp:cNvSpPr/>
      </dsp:nvSpPr>
      <dsp:spPr>
        <a:xfrm>
          <a:off x="0" y="3331795"/>
          <a:ext cx="4971603" cy="1551529"/>
        </a:xfrm>
        <a:prstGeom prst="roundRect">
          <a:avLst/>
        </a:prstGeom>
        <a:gradFill rotWithShape="0">
          <a:gsLst>
            <a:gs pos="0">
              <a:schemeClr val="accent2">
                <a:hueOff val="-2964286"/>
                <a:satOff val="14200"/>
                <a:lumOff val="13137"/>
                <a:alphaOff val="0"/>
                <a:tint val="96000"/>
                <a:lumMod val="100000"/>
              </a:schemeClr>
            </a:gs>
            <a:gs pos="78000">
              <a:schemeClr val="accent2">
                <a:hueOff val="-2964286"/>
                <a:satOff val="14200"/>
                <a:lumOff val="13137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Children in Reception read with their teacher on a weekly basis.</a:t>
          </a:r>
        </a:p>
      </dsp:txBody>
      <dsp:txXfrm>
        <a:off x="75739" y="3407534"/>
        <a:ext cx="4820125" cy="1400051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4E7206-E322-42B2-8347-05AABA78CEAF}">
      <dsp:nvSpPr>
        <dsp:cNvPr id="0" name=""/>
        <dsp:cNvSpPr/>
      </dsp:nvSpPr>
      <dsp:spPr>
        <a:xfrm>
          <a:off x="0" y="82380"/>
          <a:ext cx="4971603" cy="156078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Children in Key Stage 1 take part in daily guided reading sessions, either in small groups or whole class.</a:t>
          </a:r>
        </a:p>
      </dsp:txBody>
      <dsp:txXfrm>
        <a:off x="76191" y="158571"/>
        <a:ext cx="4819221" cy="1408398"/>
      </dsp:txXfrm>
    </dsp:sp>
    <dsp:sp modelId="{019F79C1-D53A-4B9F-AC57-6B7B5099A901}">
      <dsp:nvSpPr>
        <dsp:cNvPr id="0" name=""/>
        <dsp:cNvSpPr/>
      </dsp:nvSpPr>
      <dsp:spPr>
        <a:xfrm>
          <a:off x="0" y="1709400"/>
          <a:ext cx="4971603" cy="1560780"/>
        </a:xfrm>
        <a:prstGeom prst="roundRect">
          <a:avLst/>
        </a:prstGeom>
        <a:gradFill rotWithShape="0">
          <a:gsLst>
            <a:gs pos="0">
              <a:schemeClr val="accent2">
                <a:hueOff val="-1482143"/>
                <a:satOff val="7100"/>
                <a:lumOff val="6569"/>
                <a:alphaOff val="0"/>
                <a:tint val="96000"/>
                <a:lumMod val="100000"/>
              </a:schemeClr>
            </a:gs>
            <a:gs pos="78000">
              <a:schemeClr val="accent2">
                <a:hueOff val="-1482143"/>
                <a:satOff val="7100"/>
                <a:lumOff val="6569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They are exposed to texts beyond a level at which they can read independently.</a:t>
          </a:r>
        </a:p>
      </dsp:txBody>
      <dsp:txXfrm>
        <a:off x="76191" y="1785591"/>
        <a:ext cx="4819221" cy="1408398"/>
      </dsp:txXfrm>
    </dsp:sp>
    <dsp:sp modelId="{6D4989F0-3550-4D79-A7C5-A03A9DFB2455}">
      <dsp:nvSpPr>
        <dsp:cNvPr id="0" name=""/>
        <dsp:cNvSpPr/>
      </dsp:nvSpPr>
      <dsp:spPr>
        <a:xfrm>
          <a:off x="0" y="3336420"/>
          <a:ext cx="4971603" cy="1560780"/>
        </a:xfrm>
        <a:prstGeom prst="roundRect">
          <a:avLst/>
        </a:prstGeom>
        <a:gradFill rotWithShape="0">
          <a:gsLst>
            <a:gs pos="0">
              <a:schemeClr val="accent2">
                <a:hueOff val="-2964286"/>
                <a:satOff val="14200"/>
                <a:lumOff val="13137"/>
                <a:alphaOff val="0"/>
                <a:tint val="96000"/>
                <a:lumMod val="100000"/>
              </a:schemeClr>
            </a:gs>
            <a:gs pos="78000">
              <a:schemeClr val="accent2">
                <a:hueOff val="-2964286"/>
                <a:satOff val="14200"/>
                <a:lumOff val="13137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Children also read 1:1 with their teacher on a regular basis.</a:t>
          </a:r>
        </a:p>
      </dsp:txBody>
      <dsp:txXfrm>
        <a:off x="76191" y="3412611"/>
        <a:ext cx="4819221" cy="1408398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4E7206-E322-42B2-8347-05AABA78CEAF}">
      <dsp:nvSpPr>
        <dsp:cNvPr id="0" name=""/>
        <dsp:cNvSpPr/>
      </dsp:nvSpPr>
      <dsp:spPr>
        <a:xfrm>
          <a:off x="0" y="82380"/>
          <a:ext cx="4971603" cy="156078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Children in Reception and Key Stage 1 receive daily phonics teaching for both reading &amp; spelling.</a:t>
          </a:r>
        </a:p>
      </dsp:txBody>
      <dsp:txXfrm>
        <a:off x="76191" y="158571"/>
        <a:ext cx="4819221" cy="1408398"/>
      </dsp:txXfrm>
    </dsp:sp>
    <dsp:sp modelId="{CED3A944-7E6B-4BD7-BAC9-F45C6B48F73E}">
      <dsp:nvSpPr>
        <dsp:cNvPr id="0" name=""/>
        <dsp:cNvSpPr/>
      </dsp:nvSpPr>
      <dsp:spPr>
        <a:xfrm>
          <a:off x="0" y="1709400"/>
          <a:ext cx="4971603" cy="1560780"/>
        </a:xfrm>
        <a:prstGeom prst="roundRect">
          <a:avLst/>
        </a:prstGeom>
        <a:gradFill rotWithShape="0">
          <a:gsLst>
            <a:gs pos="0">
              <a:schemeClr val="accent2">
                <a:hueOff val="-1482143"/>
                <a:satOff val="7100"/>
                <a:lumOff val="6569"/>
                <a:alphaOff val="0"/>
                <a:tint val="96000"/>
                <a:lumMod val="100000"/>
              </a:schemeClr>
            </a:gs>
            <a:gs pos="78000">
              <a:schemeClr val="accent2">
                <a:hueOff val="-1482143"/>
                <a:satOff val="7100"/>
                <a:lumOff val="6569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The learning is tailored to every child’s needs to allow them to make progress from their starting points.</a:t>
          </a:r>
        </a:p>
      </dsp:txBody>
      <dsp:txXfrm>
        <a:off x="76191" y="1785591"/>
        <a:ext cx="4819221" cy="1408398"/>
      </dsp:txXfrm>
    </dsp:sp>
    <dsp:sp modelId="{7D490CFE-6348-474F-9DCE-3BBADF0C82F6}">
      <dsp:nvSpPr>
        <dsp:cNvPr id="0" name=""/>
        <dsp:cNvSpPr/>
      </dsp:nvSpPr>
      <dsp:spPr>
        <a:xfrm>
          <a:off x="0" y="3336420"/>
          <a:ext cx="4971603" cy="1560780"/>
        </a:xfrm>
        <a:prstGeom prst="roundRect">
          <a:avLst/>
        </a:prstGeom>
        <a:gradFill rotWithShape="0">
          <a:gsLst>
            <a:gs pos="0">
              <a:schemeClr val="accent2">
                <a:hueOff val="-2964286"/>
                <a:satOff val="14200"/>
                <a:lumOff val="13137"/>
                <a:alphaOff val="0"/>
                <a:tint val="96000"/>
                <a:lumMod val="100000"/>
              </a:schemeClr>
            </a:gs>
            <a:gs pos="78000">
              <a:schemeClr val="accent2">
                <a:hueOff val="-2964286"/>
                <a:satOff val="14200"/>
                <a:lumOff val="13137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Progress is carefully tracked and children receive interventions where appropriate.</a:t>
          </a:r>
        </a:p>
      </dsp:txBody>
      <dsp:txXfrm>
        <a:off x="76191" y="3412611"/>
        <a:ext cx="4819221" cy="1408398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4E7206-E322-42B2-8347-05AABA78CEAF}">
      <dsp:nvSpPr>
        <dsp:cNvPr id="0" name=""/>
        <dsp:cNvSpPr/>
      </dsp:nvSpPr>
      <dsp:spPr>
        <a:xfrm>
          <a:off x="0" y="58845"/>
          <a:ext cx="4971603" cy="1167952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All children have a reading diary and an individual reading book.</a:t>
          </a:r>
        </a:p>
      </dsp:txBody>
      <dsp:txXfrm>
        <a:off x="57015" y="115860"/>
        <a:ext cx="4857573" cy="1053922"/>
      </dsp:txXfrm>
    </dsp:sp>
    <dsp:sp modelId="{E8FF3849-A0E9-40DA-8FB1-50EC17F9F92D}">
      <dsp:nvSpPr>
        <dsp:cNvPr id="0" name=""/>
        <dsp:cNvSpPr/>
      </dsp:nvSpPr>
      <dsp:spPr>
        <a:xfrm>
          <a:off x="0" y="1290157"/>
          <a:ext cx="4971603" cy="1167952"/>
        </a:xfrm>
        <a:prstGeom prst="roundRect">
          <a:avLst/>
        </a:prstGeom>
        <a:gradFill rotWithShape="0">
          <a:gsLst>
            <a:gs pos="0">
              <a:schemeClr val="accent2">
                <a:hueOff val="-988095"/>
                <a:satOff val="4733"/>
                <a:lumOff val="4379"/>
                <a:alphaOff val="0"/>
                <a:tint val="96000"/>
                <a:lumMod val="100000"/>
              </a:schemeClr>
            </a:gs>
            <a:gs pos="78000">
              <a:schemeClr val="accent2">
                <a:hueOff val="-988095"/>
                <a:satOff val="4733"/>
                <a:lumOff val="4379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It is expected that all children read at home with an adult. This should be at least 5 times across a week.</a:t>
          </a:r>
        </a:p>
      </dsp:txBody>
      <dsp:txXfrm>
        <a:off x="57015" y="1347172"/>
        <a:ext cx="4857573" cy="1053922"/>
      </dsp:txXfrm>
    </dsp:sp>
    <dsp:sp modelId="{D58A733C-C24A-4E64-BF88-8CC35AF4F025}">
      <dsp:nvSpPr>
        <dsp:cNvPr id="0" name=""/>
        <dsp:cNvSpPr/>
      </dsp:nvSpPr>
      <dsp:spPr>
        <a:xfrm>
          <a:off x="0" y="2521470"/>
          <a:ext cx="4971603" cy="1167952"/>
        </a:xfrm>
        <a:prstGeom prst="roundRect">
          <a:avLst/>
        </a:prstGeom>
        <a:gradFill rotWithShape="0">
          <a:gsLst>
            <a:gs pos="0">
              <a:schemeClr val="accent2">
                <a:hueOff val="-1976191"/>
                <a:satOff val="9467"/>
                <a:lumOff val="8758"/>
                <a:alphaOff val="0"/>
                <a:tint val="96000"/>
                <a:lumMod val="100000"/>
              </a:schemeClr>
            </a:gs>
            <a:gs pos="78000">
              <a:schemeClr val="accent2">
                <a:hueOff val="-1976191"/>
                <a:satOff val="9467"/>
                <a:lumOff val="8758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Reading sessions at home only need to be short; 5 minutes is sufficient.</a:t>
          </a:r>
        </a:p>
      </dsp:txBody>
      <dsp:txXfrm>
        <a:off x="57015" y="2578485"/>
        <a:ext cx="4857573" cy="1053922"/>
      </dsp:txXfrm>
    </dsp:sp>
    <dsp:sp modelId="{145D1D4C-6C38-4221-AD21-6F89BB4076A1}">
      <dsp:nvSpPr>
        <dsp:cNvPr id="0" name=""/>
        <dsp:cNvSpPr/>
      </dsp:nvSpPr>
      <dsp:spPr>
        <a:xfrm>
          <a:off x="0" y="3752783"/>
          <a:ext cx="4971603" cy="1167952"/>
        </a:xfrm>
        <a:prstGeom prst="roundRect">
          <a:avLst/>
        </a:prstGeom>
        <a:gradFill rotWithShape="0">
          <a:gsLst>
            <a:gs pos="0">
              <a:schemeClr val="accent2">
                <a:hueOff val="-2964286"/>
                <a:satOff val="14200"/>
                <a:lumOff val="13137"/>
                <a:alphaOff val="0"/>
                <a:tint val="96000"/>
                <a:lumMod val="100000"/>
              </a:schemeClr>
            </a:gs>
            <a:gs pos="78000">
              <a:schemeClr val="accent2">
                <a:hueOff val="-2964286"/>
                <a:satOff val="14200"/>
                <a:lumOff val="13137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Children who read regularly at home make more progress in their reading.</a:t>
          </a:r>
        </a:p>
      </dsp:txBody>
      <dsp:txXfrm>
        <a:off x="57015" y="3809798"/>
        <a:ext cx="4857573" cy="1053922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4E7206-E322-42B2-8347-05AABA78CEAF}">
      <dsp:nvSpPr>
        <dsp:cNvPr id="0" name=""/>
        <dsp:cNvSpPr/>
      </dsp:nvSpPr>
      <dsp:spPr>
        <a:xfrm>
          <a:off x="0" y="82380"/>
          <a:ext cx="4971603" cy="156078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Re-reading is important for fluency. Children should read a text more than once to develop their confidence.</a:t>
          </a:r>
        </a:p>
      </dsp:txBody>
      <dsp:txXfrm>
        <a:off x="76191" y="158571"/>
        <a:ext cx="4819221" cy="1408398"/>
      </dsp:txXfrm>
    </dsp:sp>
    <dsp:sp modelId="{F3A96B4F-91C5-412A-BD44-56F5543A9570}">
      <dsp:nvSpPr>
        <dsp:cNvPr id="0" name=""/>
        <dsp:cNvSpPr/>
      </dsp:nvSpPr>
      <dsp:spPr>
        <a:xfrm>
          <a:off x="0" y="1709400"/>
          <a:ext cx="4971603" cy="1560780"/>
        </a:xfrm>
        <a:prstGeom prst="roundRect">
          <a:avLst/>
        </a:prstGeom>
        <a:gradFill rotWithShape="0">
          <a:gsLst>
            <a:gs pos="0">
              <a:schemeClr val="accent2">
                <a:hueOff val="-1482143"/>
                <a:satOff val="7100"/>
                <a:lumOff val="6569"/>
                <a:alphaOff val="0"/>
                <a:tint val="96000"/>
                <a:lumMod val="100000"/>
              </a:schemeClr>
            </a:gs>
            <a:gs pos="78000">
              <a:schemeClr val="accent2">
                <a:hueOff val="-1482143"/>
                <a:satOff val="7100"/>
                <a:lumOff val="6569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Comprehension is as important as word reading. Children should understand what they have read.</a:t>
          </a:r>
        </a:p>
      </dsp:txBody>
      <dsp:txXfrm>
        <a:off x="76191" y="1785591"/>
        <a:ext cx="4819221" cy="1408398"/>
      </dsp:txXfrm>
    </dsp:sp>
    <dsp:sp modelId="{23823676-38E3-4DFA-A28B-9DA0FB831AF7}">
      <dsp:nvSpPr>
        <dsp:cNvPr id="0" name=""/>
        <dsp:cNvSpPr/>
      </dsp:nvSpPr>
      <dsp:spPr>
        <a:xfrm>
          <a:off x="0" y="3336420"/>
          <a:ext cx="4971603" cy="1560780"/>
        </a:xfrm>
        <a:prstGeom prst="roundRect">
          <a:avLst/>
        </a:prstGeom>
        <a:gradFill rotWithShape="0">
          <a:gsLst>
            <a:gs pos="0">
              <a:schemeClr val="accent2">
                <a:hueOff val="-2964286"/>
                <a:satOff val="14200"/>
                <a:lumOff val="13137"/>
                <a:alphaOff val="0"/>
                <a:tint val="96000"/>
                <a:lumMod val="100000"/>
              </a:schemeClr>
            </a:gs>
            <a:gs pos="78000">
              <a:schemeClr val="accent2">
                <a:hueOff val="-2964286"/>
                <a:satOff val="14200"/>
                <a:lumOff val="13137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Above all, reading should be a fun and enjoyable experience!</a:t>
          </a:r>
        </a:p>
      </dsp:txBody>
      <dsp:txXfrm>
        <a:off x="76191" y="3412611"/>
        <a:ext cx="4819221" cy="140839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B4555F-6DB3-496F-B7F3-95752E0C9E67}">
      <dsp:nvSpPr>
        <dsp:cNvPr id="0" name=""/>
        <dsp:cNvSpPr/>
      </dsp:nvSpPr>
      <dsp:spPr>
        <a:xfrm>
          <a:off x="0" y="197214"/>
          <a:ext cx="4971603" cy="1105247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Nursery rhymes are short &amp; easy to repeat.</a:t>
          </a:r>
          <a:endParaRPr lang="en-US" sz="1900" kern="1200"/>
        </a:p>
      </dsp:txBody>
      <dsp:txXfrm>
        <a:off x="53954" y="251168"/>
        <a:ext cx="4863695" cy="997339"/>
      </dsp:txXfrm>
    </dsp:sp>
    <dsp:sp modelId="{43451313-7D06-4B92-8827-8539B58D5DF8}">
      <dsp:nvSpPr>
        <dsp:cNvPr id="0" name=""/>
        <dsp:cNvSpPr/>
      </dsp:nvSpPr>
      <dsp:spPr>
        <a:xfrm>
          <a:off x="0" y="1357182"/>
          <a:ext cx="4971603" cy="1105247"/>
        </a:xfrm>
        <a:prstGeom prst="roundRect">
          <a:avLst/>
        </a:prstGeom>
        <a:gradFill rotWithShape="0">
          <a:gsLst>
            <a:gs pos="0">
              <a:schemeClr val="accent2">
                <a:hueOff val="-988095"/>
                <a:satOff val="4733"/>
                <a:lumOff val="4379"/>
                <a:alphaOff val="0"/>
                <a:tint val="96000"/>
                <a:lumMod val="100000"/>
              </a:schemeClr>
            </a:gs>
            <a:gs pos="78000">
              <a:schemeClr val="accent2">
                <a:hueOff val="-988095"/>
                <a:satOff val="4733"/>
                <a:lumOff val="4379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As children recite nursery rhymes, they learn new words and how to  pronounce them.</a:t>
          </a:r>
          <a:endParaRPr lang="en-US" sz="1900" kern="1200" dirty="0"/>
        </a:p>
      </dsp:txBody>
      <dsp:txXfrm>
        <a:off x="53954" y="1411136"/>
        <a:ext cx="4863695" cy="997339"/>
      </dsp:txXfrm>
    </dsp:sp>
    <dsp:sp modelId="{D779CE0B-EAFE-4D69-B349-644AAECB83CE}">
      <dsp:nvSpPr>
        <dsp:cNvPr id="0" name=""/>
        <dsp:cNvSpPr/>
      </dsp:nvSpPr>
      <dsp:spPr>
        <a:xfrm>
          <a:off x="0" y="2517150"/>
          <a:ext cx="4971603" cy="1105247"/>
        </a:xfrm>
        <a:prstGeom prst="roundRect">
          <a:avLst/>
        </a:prstGeom>
        <a:gradFill rotWithShape="0">
          <a:gsLst>
            <a:gs pos="0">
              <a:schemeClr val="accent2">
                <a:hueOff val="-1976191"/>
                <a:satOff val="9467"/>
                <a:lumOff val="8758"/>
                <a:alphaOff val="0"/>
                <a:tint val="96000"/>
                <a:lumMod val="100000"/>
              </a:schemeClr>
            </a:gs>
            <a:gs pos="78000">
              <a:schemeClr val="accent2">
                <a:hueOff val="-1976191"/>
                <a:satOff val="9467"/>
                <a:lumOff val="8758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Nursery rhymes provide an early introduction to phonics (the ability to hear, identify and manipulate letter sounds).</a:t>
          </a:r>
          <a:endParaRPr lang="en-US" sz="1900" kern="1200"/>
        </a:p>
      </dsp:txBody>
      <dsp:txXfrm>
        <a:off x="53954" y="2571104"/>
        <a:ext cx="4863695" cy="997339"/>
      </dsp:txXfrm>
    </dsp:sp>
    <dsp:sp modelId="{32286E96-2A17-4F9D-9F10-2B6188186718}">
      <dsp:nvSpPr>
        <dsp:cNvPr id="0" name=""/>
        <dsp:cNvSpPr/>
      </dsp:nvSpPr>
      <dsp:spPr>
        <a:xfrm>
          <a:off x="0" y="3677118"/>
          <a:ext cx="4971603" cy="1105247"/>
        </a:xfrm>
        <a:prstGeom prst="roundRect">
          <a:avLst/>
        </a:prstGeom>
        <a:gradFill rotWithShape="0">
          <a:gsLst>
            <a:gs pos="0">
              <a:schemeClr val="accent2">
                <a:hueOff val="-2964286"/>
                <a:satOff val="14200"/>
                <a:lumOff val="13137"/>
                <a:alphaOff val="0"/>
                <a:tint val="96000"/>
                <a:lumMod val="100000"/>
              </a:schemeClr>
            </a:gs>
            <a:gs pos="78000">
              <a:schemeClr val="accent2">
                <a:hueOff val="-2964286"/>
                <a:satOff val="14200"/>
                <a:lumOff val="13137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They develop rhythm, rhyming patterns, repetition and alliteration to make them fun and easy to remember.</a:t>
          </a:r>
          <a:endParaRPr lang="en-US" sz="1900" kern="1200" dirty="0"/>
        </a:p>
      </dsp:txBody>
      <dsp:txXfrm>
        <a:off x="53954" y="3731072"/>
        <a:ext cx="4863695" cy="99733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488D9E-25AB-415A-A1F4-7E2CBF493136}">
      <dsp:nvSpPr>
        <dsp:cNvPr id="0" name=""/>
        <dsp:cNvSpPr/>
      </dsp:nvSpPr>
      <dsp:spPr>
        <a:xfrm>
          <a:off x="0" y="78150"/>
          <a:ext cx="4971603" cy="11583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/>
            <a:t>Short nursery rhymes often tell a story with a beginning, middle and end.</a:t>
          </a:r>
          <a:endParaRPr lang="en-US" sz="2200" kern="1200"/>
        </a:p>
      </dsp:txBody>
      <dsp:txXfrm>
        <a:off x="56544" y="134694"/>
        <a:ext cx="4858515" cy="1045212"/>
      </dsp:txXfrm>
    </dsp:sp>
    <dsp:sp modelId="{979FCC42-9960-4F7D-8E62-2F44897D3AC6}">
      <dsp:nvSpPr>
        <dsp:cNvPr id="0" name=""/>
        <dsp:cNvSpPr/>
      </dsp:nvSpPr>
      <dsp:spPr>
        <a:xfrm>
          <a:off x="0" y="1299810"/>
          <a:ext cx="4971603" cy="1158300"/>
        </a:xfrm>
        <a:prstGeom prst="roundRect">
          <a:avLst/>
        </a:prstGeom>
        <a:gradFill rotWithShape="0">
          <a:gsLst>
            <a:gs pos="0">
              <a:schemeClr val="accent2">
                <a:hueOff val="-988095"/>
                <a:satOff val="4733"/>
                <a:lumOff val="4379"/>
                <a:alphaOff val="0"/>
                <a:tint val="96000"/>
                <a:lumMod val="100000"/>
              </a:schemeClr>
            </a:gs>
            <a:gs pos="78000">
              <a:schemeClr val="accent2">
                <a:hueOff val="-988095"/>
                <a:satOff val="4733"/>
                <a:lumOff val="4379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/>
            <a:t>It helps children to follow a sequence of events, a skill they need when reading and writing.</a:t>
          </a:r>
          <a:endParaRPr lang="en-US" sz="2200" kern="1200"/>
        </a:p>
      </dsp:txBody>
      <dsp:txXfrm>
        <a:off x="56544" y="1356354"/>
        <a:ext cx="4858515" cy="1045212"/>
      </dsp:txXfrm>
    </dsp:sp>
    <dsp:sp modelId="{8F5F0EDF-9AF9-4FBB-B2C6-5090898986F9}">
      <dsp:nvSpPr>
        <dsp:cNvPr id="0" name=""/>
        <dsp:cNvSpPr/>
      </dsp:nvSpPr>
      <dsp:spPr>
        <a:xfrm>
          <a:off x="0" y="2521470"/>
          <a:ext cx="4971603" cy="1158300"/>
        </a:xfrm>
        <a:prstGeom prst="roundRect">
          <a:avLst/>
        </a:prstGeom>
        <a:gradFill rotWithShape="0">
          <a:gsLst>
            <a:gs pos="0">
              <a:schemeClr val="accent2">
                <a:hueOff val="-1976191"/>
                <a:satOff val="9467"/>
                <a:lumOff val="8758"/>
                <a:alphaOff val="0"/>
                <a:tint val="96000"/>
                <a:lumMod val="100000"/>
              </a:schemeClr>
            </a:gs>
            <a:gs pos="78000">
              <a:schemeClr val="accent2">
                <a:hueOff val="-1976191"/>
                <a:satOff val="9467"/>
                <a:lumOff val="8758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Nursery rhymes are an early form of poetry and they introduce children to the rules and patterns.</a:t>
          </a:r>
          <a:endParaRPr lang="en-US" sz="2200" kern="1200" dirty="0"/>
        </a:p>
      </dsp:txBody>
      <dsp:txXfrm>
        <a:off x="56544" y="2578014"/>
        <a:ext cx="4858515" cy="1045212"/>
      </dsp:txXfrm>
    </dsp:sp>
    <dsp:sp modelId="{106731AD-3355-457A-9687-042E03A7048B}">
      <dsp:nvSpPr>
        <dsp:cNvPr id="0" name=""/>
        <dsp:cNvSpPr/>
      </dsp:nvSpPr>
      <dsp:spPr>
        <a:xfrm>
          <a:off x="0" y="3743130"/>
          <a:ext cx="4971603" cy="1158300"/>
        </a:xfrm>
        <a:prstGeom prst="roundRect">
          <a:avLst/>
        </a:prstGeom>
        <a:gradFill rotWithShape="0">
          <a:gsLst>
            <a:gs pos="0">
              <a:schemeClr val="accent2">
                <a:hueOff val="-2964286"/>
                <a:satOff val="14200"/>
                <a:lumOff val="13137"/>
                <a:alphaOff val="0"/>
                <a:tint val="96000"/>
                <a:lumMod val="100000"/>
              </a:schemeClr>
            </a:gs>
            <a:gs pos="78000">
              <a:schemeClr val="accent2">
                <a:hueOff val="-2964286"/>
                <a:satOff val="14200"/>
                <a:lumOff val="13137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Children who know eight or more nursery rhymes by the age of four improve their reading and spelling.</a:t>
          </a:r>
        </a:p>
      </dsp:txBody>
      <dsp:txXfrm>
        <a:off x="56544" y="3799674"/>
        <a:ext cx="4858515" cy="104521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488D9E-25AB-415A-A1F4-7E2CBF493136}">
      <dsp:nvSpPr>
        <dsp:cNvPr id="0" name=""/>
        <dsp:cNvSpPr/>
      </dsp:nvSpPr>
      <dsp:spPr>
        <a:xfrm>
          <a:off x="0" y="197850"/>
          <a:ext cx="4971603" cy="14742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/>
            <a:t>Wordless picture books are told entirely through their pictures.</a:t>
          </a:r>
          <a:endParaRPr lang="en-US" sz="2800" kern="1200" dirty="0"/>
        </a:p>
      </dsp:txBody>
      <dsp:txXfrm>
        <a:off x="71965" y="269815"/>
        <a:ext cx="4827673" cy="1330270"/>
      </dsp:txXfrm>
    </dsp:sp>
    <dsp:sp modelId="{F63659D8-7235-493B-A8E7-CBCFFFA52707}">
      <dsp:nvSpPr>
        <dsp:cNvPr id="0" name=""/>
        <dsp:cNvSpPr/>
      </dsp:nvSpPr>
      <dsp:spPr>
        <a:xfrm>
          <a:off x="0" y="1752690"/>
          <a:ext cx="4971603" cy="1474200"/>
        </a:xfrm>
        <a:prstGeom prst="roundRect">
          <a:avLst/>
        </a:prstGeom>
        <a:gradFill rotWithShape="0">
          <a:gsLst>
            <a:gs pos="0">
              <a:schemeClr val="accent2">
                <a:hueOff val="-1482143"/>
                <a:satOff val="7100"/>
                <a:lumOff val="6569"/>
                <a:alphaOff val="0"/>
                <a:tint val="96000"/>
                <a:lumMod val="100000"/>
              </a:schemeClr>
            </a:gs>
            <a:gs pos="78000">
              <a:schemeClr val="accent2">
                <a:hueOff val="-1482143"/>
                <a:satOff val="7100"/>
                <a:lumOff val="6569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They offer opportunities for language-rich conversations with young children.</a:t>
          </a:r>
        </a:p>
      </dsp:txBody>
      <dsp:txXfrm>
        <a:off x="71965" y="1824655"/>
        <a:ext cx="4827673" cy="1330270"/>
      </dsp:txXfrm>
    </dsp:sp>
    <dsp:sp modelId="{9CD0C97F-BEB9-4DD3-B5E4-BED39A715D15}">
      <dsp:nvSpPr>
        <dsp:cNvPr id="0" name=""/>
        <dsp:cNvSpPr/>
      </dsp:nvSpPr>
      <dsp:spPr>
        <a:xfrm>
          <a:off x="0" y="3307530"/>
          <a:ext cx="4971603" cy="1474200"/>
        </a:xfrm>
        <a:prstGeom prst="roundRect">
          <a:avLst/>
        </a:prstGeom>
        <a:gradFill rotWithShape="0">
          <a:gsLst>
            <a:gs pos="0">
              <a:schemeClr val="accent2">
                <a:hueOff val="-2964286"/>
                <a:satOff val="14200"/>
                <a:lumOff val="13137"/>
                <a:alphaOff val="0"/>
                <a:tint val="96000"/>
                <a:lumMod val="100000"/>
              </a:schemeClr>
            </a:gs>
            <a:gs pos="78000">
              <a:schemeClr val="accent2">
                <a:hueOff val="-2964286"/>
                <a:satOff val="14200"/>
                <a:lumOff val="13137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Wordless books reinforce the idea that the story and pictures are connected.</a:t>
          </a:r>
        </a:p>
      </dsp:txBody>
      <dsp:txXfrm>
        <a:off x="71965" y="3379495"/>
        <a:ext cx="4827673" cy="133027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488D9E-25AB-415A-A1F4-7E2CBF493136}">
      <dsp:nvSpPr>
        <dsp:cNvPr id="0" name=""/>
        <dsp:cNvSpPr/>
      </dsp:nvSpPr>
      <dsp:spPr>
        <a:xfrm>
          <a:off x="0" y="410790"/>
          <a:ext cx="4971603" cy="20358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000" kern="1200" dirty="0"/>
            <a:t>They develop children’s storytelling skills and encourage their imagination to grow.</a:t>
          </a:r>
          <a:endParaRPr lang="en-US" sz="3000" kern="1200" dirty="0"/>
        </a:p>
      </dsp:txBody>
      <dsp:txXfrm>
        <a:off x="99380" y="510170"/>
        <a:ext cx="4772843" cy="1837040"/>
      </dsp:txXfrm>
    </dsp:sp>
    <dsp:sp modelId="{AEB84010-F74B-494E-9ED8-2D7409A74FEF}">
      <dsp:nvSpPr>
        <dsp:cNvPr id="0" name=""/>
        <dsp:cNvSpPr/>
      </dsp:nvSpPr>
      <dsp:spPr>
        <a:xfrm>
          <a:off x="0" y="2532990"/>
          <a:ext cx="4971603" cy="2035800"/>
        </a:xfrm>
        <a:prstGeom prst="roundRect">
          <a:avLst/>
        </a:prstGeom>
        <a:gradFill rotWithShape="0">
          <a:gsLst>
            <a:gs pos="0">
              <a:schemeClr val="accent2">
                <a:hueOff val="-2964286"/>
                <a:satOff val="14200"/>
                <a:lumOff val="13137"/>
                <a:alphaOff val="0"/>
                <a:tint val="96000"/>
                <a:lumMod val="100000"/>
              </a:schemeClr>
            </a:gs>
            <a:gs pos="78000">
              <a:schemeClr val="accent2">
                <a:hueOff val="-2964286"/>
                <a:satOff val="14200"/>
                <a:lumOff val="13137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Storytelling skills can be modelled to the children, with a suggestion of different story ideas.</a:t>
          </a:r>
        </a:p>
      </dsp:txBody>
      <dsp:txXfrm>
        <a:off x="99380" y="2632370"/>
        <a:ext cx="4772843" cy="183704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488D9E-25AB-415A-A1F4-7E2CBF493136}">
      <dsp:nvSpPr>
        <dsp:cNvPr id="0" name=""/>
        <dsp:cNvSpPr/>
      </dsp:nvSpPr>
      <dsp:spPr>
        <a:xfrm>
          <a:off x="0" y="279705"/>
          <a:ext cx="4971603" cy="142155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 dirty="0"/>
            <a:t>Children are taught to read by breaking words down into separate sounds (phonemes).</a:t>
          </a:r>
          <a:endParaRPr lang="en-US" sz="2700" kern="1200" dirty="0"/>
        </a:p>
      </dsp:txBody>
      <dsp:txXfrm>
        <a:off x="69394" y="349099"/>
        <a:ext cx="4832815" cy="1282762"/>
      </dsp:txXfrm>
    </dsp:sp>
    <dsp:sp modelId="{49E2DA7F-9143-4871-88ED-C70272D1034B}">
      <dsp:nvSpPr>
        <dsp:cNvPr id="0" name=""/>
        <dsp:cNvSpPr/>
      </dsp:nvSpPr>
      <dsp:spPr>
        <a:xfrm>
          <a:off x="0" y="1779015"/>
          <a:ext cx="4971603" cy="1421550"/>
        </a:xfrm>
        <a:prstGeom prst="roundRect">
          <a:avLst/>
        </a:prstGeom>
        <a:gradFill rotWithShape="0">
          <a:gsLst>
            <a:gs pos="0">
              <a:schemeClr val="accent2">
                <a:hueOff val="-1482143"/>
                <a:satOff val="7100"/>
                <a:lumOff val="6569"/>
                <a:alphaOff val="0"/>
                <a:tint val="96000"/>
                <a:lumMod val="100000"/>
              </a:schemeClr>
            </a:gs>
            <a:gs pos="78000">
              <a:schemeClr val="accent2">
                <a:hueOff val="-1482143"/>
                <a:satOff val="7100"/>
                <a:lumOff val="6569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They are taught to read by blending sounds together to read the whole word.</a:t>
          </a:r>
        </a:p>
      </dsp:txBody>
      <dsp:txXfrm>
        <a:off x="69394" y="1848409"/>
        <a:ext cx="4832815" cy="1282762"/>
      </dsp:txXfrm>
    </dsp:sp>
    <dsp:sp modelId="{32383603-1070-4E20-8BF5-500B65042678}">
      <dsp:nvSpPr>
        <dsp:cNvPr id="0" name=""/>
        <dsp:cNvSpPr/>
      </dsp:nvSpPr>
      <dsp:spPr>
        <a:xfrm>
          <a:off x="0" y="3278325"/>
          <a:ext cx="4971603" cy="1421550"/>
        </a:xfrm>
        <a:prstGeom prst="roundRect">
          <a:avLst/>
        </a:prstGeom>
        <a:gradFill rotWithShape="0">
          <a:gsLst>
            <a:gs pos="0">
              <a:schemeClr val="accent2">
                <a:hueOff val="-2964286"/>
                <a:satOff val="14200"/>
                <a:lumOff val="13137"/>
                <a:alphaOff val="0"/>
                <a:tint val="96000"/>
                <a:lumMod val="100000"/>
              </a:schemeClr>
            </a:gs>
            <a:gs pos="78000">
              <a:schemeClr val="accent2">
                <a:hueOff val="-2964286"/>
                <a:satOff val="14200"/>
                <a:lumOff val="13137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There are around 40 different sounds that children will learn over time.</a:t>
          </a:r>
        </a:p>
      </dsp:txBody>
      <dsp:txXfrm>
        <a:off x="69394" y="3347719"/>
        <a:ext cx="4832815" cy="128276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488D9E-25AB-415A-A1F4-7E2CBF493136}">
      <dsp:nvSpPr>
        <dsp:cNvPr id="0" name=""/>
        <dsp:cNvSpPr/>
      </dsp:nvSpPr>
      <dsp:spPr>
        <a:xfrm>
          <a:off x="0" y="58845"/>
          <a:ext cx="4971603" cy="1167952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Phoneme: A sound made up of a letter or group of letters.</a:t>
          </a:r>
          <a:endParaRPr lang="en-US" sz="2200" kern="1200" dirty="0"/>
        </a:p>
      </dsp:txBody>
      <dsp:txXfrm>
        <a:off x="57015" y="115860"/>
        <a:ext cx="4857573" cy="1053922"/>
      </dsp:txXfrm>
    </dsp:sp>
    <dsp:sp modelId="{BF6802E2-8D67-404D-B377-AFA2865D951B}">
      <dsp:nvSpPr>
        <dsp:cNvPr id="0" name=""/>
        <dsp:cNvSpPr/>
      </dsp:nvSpPr>
      <dsp:spPr>
        <a:xfrm>
          <a:off x="0" y="1290157"/>
          <a:ext cx="4971603" cy="1167952"/>
        </a:xfrm>
        <a:prstGeom prst="roundRect">
          <a:avLst/>
        </a:prstGeom>
        <a:gradFill rotWithShape="0">
          <a:gsLst>
            <a:gs pos="0">
              <a:schemeClr val="accent2">
                <a:hueOff val="-988095"/>
                <a:satOff val="4733"/>
                <a:lumOff val="4379"/>
                <a:alphaOff val="0"/>
                <a:tint val="96000"/>
                <a:lumMod val="100000"/>
              </a:schemeClr>
            </a:gs>
            <a:gs pos="78000">
              <a:schemeClr val="accent2">
                <a:hueOff val="-988095"/>
                <a:satOff val="4733"/>
                <a:lumOff val="4379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Digraph: Two letters making one sound e.g. ‘ow’ in ‘cow’.</a:t>
          </a:r>
        </a:p>
      </dsp:txBody>
      <dsp:txXfrm>
        <a:off x="57015" y="1347172"/>
        <a:ext cx="4857573" cy="1053922"/>
      </dsp:txXfrm>
    </dsp:sp>
    <dsp:sp modelId="{9E432C6C-6705-4DB3-8A88-29AA2DBD5282}">
      <dsp:nvSpPr>
        <dsp:cNvPr id="0" name=""/>
        <dsp:cNvSpPr/>
      </dsp:nvSpPr>
      <dsp:spPr>
        <a:xfrm>
          <a:off x="0" y="2521470"/>
          <a:ext cx="4971603" cy="1167952"/>
        </a:xfrm>
        <a:prstGeom prst="roundRect">
          <a:avLst/>
        </a:prstGeom>
        <a:gradFill rotWithShape="0">
          <a:gsLst>
            <a:gs pos="0">
              <a:schemeClr val="accent2">
                <a:hueOff val="-1976191"/>
                <a:satOff val="9467"/>
                <a:lumOff val="8758"/>
                <a:alphaOff val="0"/>
                <a:tint val="96000"/>
                <a:lumMod val="100000"/>
              </a:schemeClr>
            </a:gs>
            <a:gs pos="78000">
              <a:schemeClr val="accent2">
                <a:hueOff val="-1976191"/>
                <a:satOff val="9467"/>
                <a:lumOff val="8758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Trigraph: Three letters making one sound e.g. ‘</a:t>
          </a:r>
          <a:r>
            <a:rPr lang="en-US" sz="2200" kern="1200" dirty="0" err="1"/>
            <a:t>igh</a:t>
          </a:r>
          <a:r>
            <a:rPr lang="en-US" sz="2200" kern="1200" dirty="0"/>
            <a:t>’ in ‘light’.</a:t>
          </a:r>
        </a:p>
      </dsp:txBody>
      <dsp:txXfrm>
        <a:off x="57015" y="2578485"/>
        <a:ext cx="4857573" cy="1053922"/>
      </dsp:txXfrm>
    </dsp:sp>
    <dsp:sp modelId="{6200B6F7-8A5C-4EF3-914D-DFE1AB66A6C7}">
      <dsp:nvSpPr>
        <dsp:cNvPr id="0" name=""/>
        <dsp:cNvSpPr/>
      </dsp:nvSpPr>
      <dsp:spPr>
        <a:xfrm>
          <a:off x="0" y="3752783"/>
          <a:ext cx="4971603" cy="1167952"/>
        </a:xfrm>
        <a:prstGeom prst="roundRect">
          <a:avLst/>
        </a:prstGeom>
        <a:gradFill rotWithShape="0">
          <a:gsLst>
            <a:gs pos="0">
              <a:schemeClr val="accent2">
                <a:hueOff val="-2964286"/>
                <a:satOff val="14200"/>
                <a:lumOff val="13137"/>
                <a:alphaOff val="0"/>
                <a:tint val="96000"/>
                <a:lumMod val="100000"/>
              </a:schemeClr>
            </a:gs>
            <a:gs pos="78000">
              <a:schemeClr val="accent2">
                <a:hueOff val="-2964286"/>
                <a:satOff val="14200"/>
                <a:lumOff val="13137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Split Digraphs: Two vowels making one sound with a consonant in between e.g. ‘</a:t>
          </a:r>
          <a:r>
            <a:rPr lang="en-US" sz="2200" kern="1200" dirty="0" err="1"/>
            <a:t>i_e</a:t>
          </a:r>
          <a:r>
            <a:rPr lang="en-US" sz="2200" kern="1200" dirty="0"/>
            <a:t>’ in ‘bike’.</a:t>
          </a:r>
        </a:p>
      </dsp:txBody>
      <dsp:txXfrm>
        <a:off x="57015" y="3809798"/>
        <a:ext cx="4857573" cy="105392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488D9E-25AB-415A-A1F4-7E2CBF493136}">
      <dsp:nvSpPr>
        <dsp:cNvPr id="0" name=""/>
        <dsp:cNvSpPr/>
      </dsp:nvSpPr>
      <dsp:spPr>
        <a:xfrm>
          <a:off x="0" y="78150"/>
          <a:ext cx="4971603" cy="11583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Phase 1 is key to giving children a solid foundation for learning phonics. It includes:</a:t>
          </a:r>
        </a:p>
      </dsp:txBody>
      <dsp:txXfrm>
        <a:off x="56544" y="134694"/>
        <a:ext cx="4858515" cy="1045212"/>
      </dsp:txXfrm>
    </dsp:sp>
    <dsp:sp modelId="{29858341-2C93-4257-8C68-9E9B41126936}">
      <dsp:nvSpPr>
        <dsp:cNvPr id="0" name=""/>
        <dsp:cNvSpPr/>
      </dsp:nvSpPr>
      <dsp:spPr>
        <a:xfrm>
          <a:off x="0" y="1299810"/>
          <a:ext cx="4971603" cy="1158300"/>
        </a:xfrm>
        <a:prstGeom prst="roundRect">
          <a:avLst/>
        </a:prstGeom>
        <a:gradFill rotWithShape="0">
          <a:gsLst>
            <a:gs pos="0">
              <a:schemeClr val="accent2">
                <a:hueOff val="-988095"/>
                <a:satOff val="4733"/>
                <a:lumOff val="4379"/>
                <a:alphaOff val="0"/>
                <a:tint val="96000"/>
                <a:lumMod val="100000"/>
              </a:schemeClr>
            </a:gs>
            <a:gs pos="78000">
              <a:schemeClr val="accent2">
                <a:hueOff val="-988095"/>
                <a:satOff val="4733"/>
                <a:lumOff val="4379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Sound discrimination e.g. environmental sounds, instrumental sounds &amp; body percussion.</a:t>
          </a:r>
        </a:p>
      </dsp:txBody>
      <dsp:txXfrm>
        <a:off x="56544" y="1356354"/>
        <a:ext cx="4858515" cy="1045212"/>
      </dsp:txXfrm>
    </dsp:sp>
    <dsp:sp modelId="{3EBB7D1C-A23B-4ED6-BEDE-DCAC22280E98}">
      <dsp:nvSpPr>
        <dsp:cNvPr id="0" name=""/>
        <dsp:cNvSpPr/>
      </dsp:nvSpPr>
      <dsp:spPr>
        <a:xfrm>
          <a:off x="0" y="2521470"/>
          <a:ext cx="4971603" cy="1158300"/>
        </a:xfrm>
        <a:prstGeom prst="roundRect">
          <a:avLst/>
        </a:prstGeom>
        <a:gradFill rotWithShape="0">
          <a:gsLst>
            <a:gs pos="0">
              <a:schemeClr val="accent2">
                <a:hueOff val="-1976191"/>
                <a:satOff val="9467"/>
                <a:lumOff val="8758"/>
                <a:alphaOff val="0"/>
                <a:tint val="96000"/>
                <a:lumMod val="100000"/>
              </a:schemeClr>
            </a:gs>
            <a:gs pos="78000">
              <a:schemeClr val="accent2">
                <a:hueOff val="-1976191"/>
                <a:satOff val="9467"/>
                <a:lumOff val="8758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Rhythm &amp; rhyme.</a:t>
          </a:r>
        </a:p>
      </dsp:txBody>
      <dsp:txXfrm>
        <a:off x="56544" y="2578014"/>
        <a:ext cx="4858515" cy="1045212"/>
      </dsp:txXfrm>
    </dsp:sp>
    <dsp:sp modelId="{235E7650-A033-4E6D-A407-BC654B9351CB}">
      <dsp:nvSpPr>
        <dsp:cNvPr id="0" name=""/>
        <dsp:cNvSpPr/>
      </dsp:nvSpPr>
      <dsp:spPr>
        <a:xfrm>
          <a:off x="0" y="3743130"/>
          <a:ext cx="4971603" cy="1158300"/>
        </a:xfrm>
        <a:prstGeom prst="roundRect">
          <a:avLst/>
        </a:prstGeom>
        <a:gradFill rotWithShape="0">
          <a:gsLst>
            <a:gs pos="0">
              <a:schemeClr val="accent2">
                <a:hueOff val="-2964286"/>
                <a:satOff val="14200"/>
                <a:lumOff val="13137"/>
                <a:alphaOff val="0"/>
                <a:tint val="96000"/>
                <a:lumMod val="100000"/>
              </a:schemeClr>
            </a:gs>
            <a:gs pos="78000">
              <a:schemeClr val="accent2">
                <a:hueOff val="-2964286"/>
                <a:satOff val="14200"/>
                <a:lumOff val="13137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Alliteration &amp; playing with words e.g. sizzling sausages.</a:t>
          </a:r>
        </a:p>
      </dsp:txBody>
      <dsp:txXfrm>
        <a:off x="56544" y="3799674"/>
        <a:ext cx="4858515" cy="104521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4E7206-E322-42B2-8347-05AABA78CEAF}">
      <dsp:nvSpPr>
        <dsp:cNvPr id="0" name=""/>
        <dsp:cNvSpPr/>
      </dsp:nvSpPr>
      <dsp:spPr>
        <a:xfrm>
          <a:off x="0" y="344449"/>
          <a:ext cx="4971603" cy="1380307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Voice sounds e.g. </a:t>
          </a:r>
          <a:r>
            <a:rPr lang="en-US" sz="2600" kern="1200" dirty="0" err="1"/>
            <a:t>weeeee</a:t>
          </a:r>
          <a:r>
            <a:rPr lang="en-US" sz="2600" kern="1200" dirty="0"/>
            <a:t>, drip drop.</a:t>
          </a:r>
        </a:p>
      </dsp:txBody>
      <dsp:txXfrm>
        <a:off x="67381" y="411830"/>
        <a:ext cx="4836841" cy="1245545"/>
      </dsp:txXfrm>
    </dsp:sp>
    <dsp:sp modelId="{DFC33F63-61DB-4C56-8A83-8BA8F31A0F14}">
      <dsp:nvSpPr>
        <dsp:cNvPr id="0" name=""/>
        <dsp:cNvSpPr/>
      </dsp:nvSpPr>
      <dsp:spPr>
        <a:xfrm>
          <a:off x="0" y="1799636"/>
          <a:ext cx="4971603" cy="1380307"/>
        </a:xfrm>
        <a:prstGeom prst="roundRect">
          <a:avLst/>
        </a:prstGeom>
        <a:gradFill rotWithShape="0">
          <a:gsLst>
            <a:gs pos="0">
              <a:schemeClr val="accent2">
                <a:hueOff val="-1482143"/>
                <a:satOff val="7100"/>
                <a:lumOff val="6569"/>
                <a:alphaOff val="0"/>
                <a:tint val="96000"/>
                <a:lumMod val="100000"/>
              </a:schemeClr>
            </a:gs>
            <a:gs pos="78000">
              <a:schemeClr val="accent2">
                <a:hueOff val="-1482143"/>
                <a:satOff val="7100"/>
                <a:lumOff val="6569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Oral segmenting &amp; blending e.g. b-b-b-ball, get your c-</a:t>
          </a:r>
          <a:r>
            <a:rPr lang="en-US" sz="2600" kern="1200" dirty="0" err="1"/>
            <a:t>oa</a:t>
          </a:r>
          <a:r>
            <a:rPr lang="en-US" sz="2600" kern="1200" dirty="0"/>
            <a:t>-t coat.</a:t>
          </a:r>
        </a:p>
      </dsp:txBody>
      <dsp:txXfrm>
        <a:off x="67381" y="1867017"/>
        <a:ext cx="4836841" cy="1245545"/>
      </dsp:txXfrm>
    </dsp:sp>
    <dsp:sp modelId="{7964B800-45A7-4E58-B096-C19616865474}">
      <dsp:nvSpPr>
        <dsp:cNvPr id="0" name=""/>
        <dsp:cNvSpPr/>
      </dsp:nvSpPr>
      <dsp:spPr>
        <a:xfrm>
          <a:off x="0" y="3254824"/>
          <a:ext cx="4971603" cy="1380307"/>
        </a:xfrm>
        <a:prstGeom prst="roundRect">
          <a:avLst/>
        </a:prstGeom>
        <a:gradFill rotWithShape="0">
          <a:gsLst>
            <a:gs pos="0">
              <a:schemeClr val="accent2">
                <a:hueOff val="-2964286"/>
                <a:satOff val="14200"/>
                <a:lumOff val="13137"/>
                <a:alphaOff val="0"/>
                <a:tint val="96000"/>
                <a:lumMod val="100000"/>
              </a:schemeClr>
            </a:gs>
            <a:gs pos="78000">
              <a:schemeClr val="accent2">
                <a:hueOff val="-2964286"/>
                <a:satOff val="14200"/>
                <a:lumOff val="13137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Children in Nursery will focus on phase 1 and giving children these early experiences.</a:t>
          </a:r>
        </a:p>
      </dsp:txBody>
      <dsp:txXfrm>
        <a:off x="67381" y="3322205"/>
        <a:ext cx="4836841" cy="12455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DC287-9E65-4F19-AED0-5DAC91DAD274}" type="datetimeFigureOut">
              <a:rPr lang="en-GB" smtClean="0"/>
              <a:t>02/02/2020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37953-2B57-4A7C-9B24-611FE96C2D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582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DC287-9E65-4F19-AED0-5DAC91DAD274}" type="datetimeFigureOut">
              <a:rPr lang="en-GB" smtClean="0"/>
              <a:t>02/02/2020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37953-2B57-4A7C-9B24-611FE96C2D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96665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DC287-9E65-4F19-AED0-5DAC91DAD274}" type="datetimeFigureOut">
              <a:rPr lang="en-GB" smtClean="0"/>
              <a:t>02/02/2020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37953-2B57-4A7C-9B24-611FE96C2DB9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563356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DC287-9E65-4F19-AED0-5DAC91DAD274}" type="datetimeFigureOut">
              <a:rPr lang="en-GB" smtClean="0"/>
              <a:t>02/02/2020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37953-2B57-4A7C-9B24-611FE96C2D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50659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DC287-9E65-4F19-AED0-5DAC91DAD274}" type="datetimeFigureOut">
              <a:rPr lang="en-GB" smtClean="0"/>
              <a:t>02/02/2020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37953-2B57-4A7C-9B24-611FE96C2DB9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049470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DC287-9E65-4F19-AED0-5DAC91DAD274}" type="datetimeFigureOut">
              <a:rPr lang="en-GB" smtClean="0"/>
              <a:t>02/02/2020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37953-2B57-4A7C-9B24-611FE96C2D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89382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DC287-9E65-4F19-AED0-5DAC91DAD274}" type="datetimeFigureOut">
              <a:rPr lang="en-GB" smtClean="0"/>
              <a:t>02/02/2020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37953-2B57-4A7C-9B24-611FE96C2D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68611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DC287-9E65-4F19-AED0-5DAC91DAD274}" type="datetimeFigureOut">
              <a:rPr lang="en-GB" smtClean="0"/>
              <a:t>02/02/2020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37953-2B57-4A7C-9B24-611FE96C2D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3410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DC287-9E65-4F19-AED0-5DAC91DAD274}" type="datetimeFigureOut">
              <a:rPr lang="en-GB" smtClean="0"/>
              <a:t>02/02/2020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37953-2B57-4A7C-9B24-611FE96C2D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36947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DC287-9E65-4F19-AED0-5DAC91DAD274}" type="datetimeFigureOut">
              <a:rPr lang="en-GB" smtClean="0"/>
              <a:t>02/02/2020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37953-2B57-4A7C-9B24-611FE96C2D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32972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DC287-9E65-4F19-AED0-5DAC91DAD274}" type="datetimeFigureOut">
              <a:rPr lang="en-GB" smtClean="0"/>
              <a:t>02/02/2020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37953-2B57-4A7C-9B24-611FE96C2D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0088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DC287-9E65-4F19-AED0-5DAC91DAD274}" type="datetimeFigureOut">
              <a:rPr lang="en-GB" smtClean="0"/>
              <a:t>02/02/2020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37953-2B57-4A7C-9B24-611FE96C2D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5072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DC287-9E65-4F19-AED0-5DAC91DAD274}" type="datetimeFigureOut">
              <a:rPr lang="en-GB" smtClean="0"/>
              <a:t>02/02/2020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37953-2B57-4A7C-9B24-611FE96C2D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1534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DC287-9E65-4F19-AED0-5DAC91DAD274}" type="datetimeFigureOut">
              <a:rPr lang="en-GB" smtClean="0"/>
              <a:t>02/02/2020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37953-2B57-4A7C-9B24-611FE96C2D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8053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DC287-9E65-4F19-AED0-5DAC91DAD274}" type="datetimeFigureOut">
              <a:rPr lang="en-GB" smtClean="0"/>
              <a:t>02/02/2020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37953-2B57-4A7C-9B24-611FE96C2D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4124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DC287-9E65-4F19-AED0-5DAC91DAD274}" type="datetimeFigureOut">
              <a:rPr lang="en-GB" smtClean="0"/>
              <a:t>02/02/2020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37953-2B57-4A7C-9B24-611FE96C2D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4882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8DC287-9E65-4F19-AED0-5DAC91DAD274}" type="datetimeFigureOut">
              <a:rPr lang="en-GB" smtClean="0"/>
              <a:t>02/02/2020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DA37953-2B57-4A7C-9B24-611FE96C2D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8932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3568" y="5301208"/>
            <a:ext cx="6216024" cy="10963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 defTabSz="457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kern="1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Early Reading &amp; Phonics Workshop</a:t>
            </a:r>
            <a:endParaRPr lang="en-US" sz="3600" b="1" kern="1200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3A2CDDCA-092E-4430-AA0E-5BA2B30534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234135"/>
            <a:ext cx="4536503" cy="4617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7446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id="{655AE6B0-AC9E-4167-806F-E9DB135FC4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53E74F02-BC68-4ECA-97D8-7FC5C05CD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360" y="1382486"/>
            <a:ext cx="2660686" cy="4093028"/>
          </a:xfrm>
        </p:spPr>
        <p:txBody>
          <a:bodyPr anchor="ctr">
            <a:normAutofit/>
          </a:bodyPr>
          <a:lstStyle/>
          <a:p>
            <a:r>
              <a:rPr lang="en-GB" sz="3800" b="1" dirty="0">
                <a:latin typeface="Arial" panose="020B0604020202020204" pitchFamily="34" charset="0"/>
                <a:cs typeface="Arial" panose="020B0604020202020204" pitchFamily="34" charset="0"/>
              </a:rPr>
              <a:t>What is phonics?</a:t>
            </a: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3523416A-383B-4FDC-B4C9-D8EDDFE9C0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96950" y="-8467"/>
            <a:ext cx="3575050" cy="6866467"/>
            <a:chOff x="7425267" y="-8467"/>
            <a:chExt cx="4766733" cy="6866467"/>
          </a:xfrm>
        </p:grpSpPr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CB0D29D5-3F7C-4197-821B-6D60A66CC0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BFBFBF">
                  <a:alpha val="75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347FB49A-3541-428A-AADE-682A3C5056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BFBFBF">
                  <a:alpha val="8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Rectangle 23">
              <a:extLst>
                <a:ext uri="{FF2B5EF4-FFF2-40B4-BE49-F238E27FC236}">
                  <a16:creationId xmlns:a16="http://schemas.microsoft.com/office/drawing/2014/main" id="{D96F53DC-08F1-42C6-B558-B83D54B276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9" name="Rectangle 25">
              <a:extLst>
                <a:ext uri="{FF2B5EF4-FFF2-40B4-BE49-F238E27FC236}">
                  <a16:creationId xmlns:a16="http://schemas.microsoft.com/office/drawing/2014/main" id="{AFE48CAF-A51C-463F-A570-ED99439A5C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0" name="Isosceles Triangle 49">
              <a:extLst>
                <a:ext uri="{FF2B5EF4-FFF2-40B4-BE49-F238E27FC236}">
                  <a16:creationId xmlns:a16="http://schemas.microsoft.com/office/drawing/2014/main" id="{01F0C48B-50FF-4351-8207-16D0960483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1" name="Rectangle 27">
              <a:extLst>
                <a:ext uri="{FF2B5EF4-FFF2-40B4-BE49-F238E27FC236}">
                  <a16:creationId xmlns:a16="http://schemas.microsoft.com/office/drawing/2014/main" id="{300384B6-5ED6-4F91-A548-B706D83751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2" name="Rectangle 28">
              <a:extLst>
                <a:ext uri="{FF2B5EF4-FFF2-40B4-BE49-F238E27FC236}">
                  <a16:creationId xmlns:a16="http://schemas.microsoft.com/office/drawing/2014/main" id="{337AFFAE-C182-463C-9459-8AB3C69D9A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3" name="Rectangle 29">
              <a:extLst>
                <a:ext uri="{FF2B5EF4-FFF2-40B4-BE49-F238E27FC236}">
                  <a16:creationId xmlns:a16="http://schemas.microsoft.com/office/drawing/2014/main" id="{510ACF17-C3F0-42BF-BDEB-D079277121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4" name="Isosceles Triangle 53">
              <a:extLst>
                <a:ext uri="{FF2B5EF4-FFF2-40B4-BE49-F238E27FC236}">
                  <a16:creationId xmlns:a16="http://schemas.microsoft.com/office/drawing/2014/main" id="{E804EFD0-B84E-476F-9FC6-6C4A42EA00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56" name="Rectangle 55">
            <a:extLst>
              <a:ext uri="{FF2B5EF4-FFF2-40B4-BE49-F238E27FC236}">
                <a16:creationId xmlns:a16="http://schemas.microsoft.com/office/drawing/2014/main" id="{87BD1F4E-A66D-4C06-86DA-8D56CA7A3B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3289" y="0"/>
            <a:ext cx="466071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8" name="Content Placeholder 2">
            <a:extLst>
              <a:ext uri="{FF2B5EF4-FFF2-40B4-BE49-F238E27FC236}">
                <a16:creationId xmlns:a16="http://schemas.microsoft.com/office/drawing/2014/main" id="{34DADA0A-72C7-4DB3-8FB4-7BAE12D2978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48333246"/>
              </p:ext>
            </p:extLst>
          </p:nvPr>
        </p:nvGraphicFramePr>
        <p:xfrm>
          <a:off x="3687414" y="944563"/>
          <a:ext cx="4971603" cy="49795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265117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id="{655AE6B0-AC9E-4167-806F-E9DB135FC4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53E74F02-BC68-4ECA-97D8-7FC5C05CD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360" y="1382486"/>
            <a:ext cx="2660686" cy="4093028"/>
          </a:xfrm>
        </p:spPr>
        <p:txBody>
          <a:bodyPr anchor="ctr">
            <a:normAutofit/>
          </a:bodyPr>
          <a:lstStyle/>
          <a:p>
            <a:r>
              <a:rPr lang="en-GB" sz="3800" b="1" dirty="0">
                <a:latin typeface="Arial" panose="020B0604020202020204" pitchFamily="34" charset="0"/>
                <a:cs typeface="Arial" panose="020B0604020202020204" pitchFamily="34" charset="0"/>
              </a:rPr>
              <a:t>What is phonics?</a:t>
            </a: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3523416A-383B-4FDC-B4C9-D8EDDFE9C0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96950" y="-8467"/>
            <a:ext cx="3575050" cy="6866467"/>
            <a:chOff x="7425267" y="-8467"/>
            <a:chExt cx="4766733" cy="6866467"/>
          </a:xfrm>
        </p:grpSpPr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CB0D29D5-3F7C-4197-821B-6D60A66CC0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BFBFBF">
                  <a:alpha val="75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347FB49A-3541-428A-AADE-682A3C5056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BFBFBF">
                  <a:alpha val="8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Rectangle 23">
              <a:extLst>
                <a:ext uri="{FF2B5EF4-FFF2-40B4-BE49-F238E27FC236}">
                  <a16:creationId xmlns:a16="http://schemas.microsoft.com/office/drawing/2014/main" id="{D96F53DC-08F1-42C6-B558-B83D54B276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9" name="Rectangle 25">
              <a:extLst>
                <a:ext uri="{FF2B5EF4-FFF2-40B4-BE49-F238E27FC236}">
                  <a16:creationId xmlns:a16="http://schemas.microsoft.com/office/drawing/2014/main" id="{AFE48CAF-A51C-463F-A570-ED99439A5C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0" name="Isosceles Triangle 49">
              <a:extLst>
                <a:ext uri="{FF2B5EF4-FFF2-40B4-BE49-F238E27FC236}">
                  <a16:creationId xmlns:a16="http://schemas.microsoft.com/office/drawing/2014/main" id="{01F0C48B-50FF-4351-8207-16D0960483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1" name="Rectangle 27">
              <a:extLst>
                <a:ext uri="{FF2B5EF4-FFF2-40B4-BE49-F238E27FC236}">
                  <a16:creationId xmlns:a16="http://schemas.microsoft.com/office/drawing/2014/main" id="{300384B6-5ED6-4F91-A548-B706D83751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2" name="Rectangle 28">
              <a:extLst>
                <a:ext uri="{FF2B5EF4-FFF2-40B4-BE49-F238E27FC236}">
                  <a16:creationId xmlns:a16="http://schemas.microsoft.com/office/drawing/2014/main" id="{337AFFAE-C182-463C-9459-8AB3C69D9A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3" name="Rectangle 29">
              <a:extLst>
                <a:ext uri="{FF2B5EF4-FFF2-40B4-BE49-F238E27FC236}">
                  <a16:creationId xmlns:a16="http://schemas.microsoft.com/office/drawing/2014/main" id="{510ACF17-C3F0-42BF-BDEB-D079277121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4" name="Isosceles Triangle 53">
              <a:extLst>
                <a:ext uri="{FF2B5EF4-FFF2-40B4-BE49-F238E27FC236}">
                  <a16:creationId xmlns:a16="http://schemas.microsoft.com/office/drawing/2014/main" id="{E804EFD0-B84E-476F-9FC6-6C4A42EA00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56" name="Rectangle 55">
            <a:extLst>
              <a:ext uri="{FF2B5EF4-FFF2-40B4-BE49-F238E27FC236}">
                <a16:creationId xmlns:a16="http://schemas.microsoft.com/office/drawing/2014/main" id="{87BD1F4E-A66D-4C06-86DA-8D56CA7A3B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3289" y="0"/>
            <a:ext cx="466071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8" name="Content Placeholder 2">
            <a:extLst>
              <a:ext uri="{FF2B5EF4-FFF2-40B4-BE49-F238E27FC236}">
                <a16:creationId xmlns:a16="http://schemas.microsoft.com/office/drawing/2014/main" id="{34DADA0A-72C7-4DB3-8FB4-7BAE12D2978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92830140"/>
              </p:ext>
            </p:extLst>
          </p:nvPr>
        </p:nvGraphicFramePr>
        <p:xfrm>
          <a:off x="3687414" y="944563"/>
          <a:ext cx="4971603" cy="49795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023062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id="{655AE6B0-AC9E-4167-806F-E9DB135FC4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53E74F02-BC68-4ECA-97D8-7FC5C05CD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360" y="1382486"/>
            <a:ext cx="2660686" cy="4093028"/>
          </a:xfrm>
        </p:spPr>
        <p:txBody>
          <a:bodyPr anchor="ctr">
            <a:normAutofit/>
          </a:bodyPr>
          <a:lstStyle/>
          <a:p>
            <a:r>
              <a:rPr lang="en-GB" sz="3800" b="1" dirty="0">
                <a:latin typeface="Arial" panose="020B0604020202020204" pitchFamily="34" charset="0"/>
                <a:cs typeface="Arial" panose="020B0604020202020204" pitchFamily="34" charset="0"/>
              </a:rPr>
              <a:t>What is phonics?</a:t>
            </a: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3523416A-383B-4FDC-B4C9-D8EDDFE9C0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96950" y="-8467"/>
            <a:ext cx="3575050" cy="6866467"/>
            <a:chOff x="7425267" y="-8467"/>
            <a:chExt cx="4766733" cy="6866467"/>
          </a:xfrm>
        </p:grpSpPr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CB0D29D5-3F7C-4197-821B-6D60A66CC0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BFBFBF">
                  <a:alpha val="75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347FB49A-3541-428A-AADE-682A3C5056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BFBFBF">
                  <a:alpha val="8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Rectangle 23">
              <a:extLst>
                <a:ext uri="{FF2B5EF4-FFF2-40B4-BE49-F238E27FC236}">
                  <a16:creationId xmlns:a16="http://schemas.microsoft.com/office/drawing/2014/main" id="{D96F53DC-08F1-42C6-B558-B83D54B276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9" name="Rectangle 25">
              <a:extLst>
                <a:ext uri="{FF2B5EF4-FFF2-40B4-BE49-F238E27FC236}">
                  <a16:creationId xmlns:a16="http://schemas.microsoft.com/office/drawing/2014/main" id="{AFE48CAF-A51C-463F-A570-ED99439A5C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0" name="Isosceles Triangle 49">
              <a:extLst>
                <a:ext uri="{FF2B5EF4-FFF2-40B4-BE49-F238E27FC236}">
                  <a16:creationId xmlns:a16="http://schemas.microsoft.com/office/drawing/2014/main" id="{01F0C48B-50FF-4351-8207-16D0960483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1" name="Rectangle 27">
              <a:extLst>
                <a:ext uri="{FF2B5EF4-FFF2-40B4-BE49-F238E27FC236}">
                  <a16:creationId xmlns:a16="http://schemas.microsoft.com/office/drawing/2014/main" id="{300384B6-5ED6-4F91-A548-B706D83751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2" name="Rectangle 28">
              <a:extLst>
                <a:ext uri="{FF2B5EF4-FFF2-40B4-BE49-F238E27FC236}">
                  <a16:creationId xmlns:a16="http://schemas.microsoft.com/office/drawing/2014/main" id="{337AFFAE-C182-463C-9459-8AB3C69D9A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3" name="Rectangle 29">
              <a:extLst>
                <a:ext uri="{FF2B5EF4-FFF2-40B4-BE49-F238E27FC236}">
                  <a16:creationId xmlns:a16="http://schemas.microsoft.com/office/drawing/2014/main" id="{510ACF17-C3F0-42BF-BDEB-D079277121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4" name="Isosceles Triangle 53">
              <a:extLst>
                <a:ext uri="{FF2B5EF4-FFF2-40B4-BE49-F238E27FC236}">
                  <a16:creationId xmlns:a16="http://schemas.microsoft.com/office/drawing/2014/main" id="{E804EFD0-B84E-476F-9FC6-6C4A42EA00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56" name="Rectangle 55">
            <a:extLst>
              <a:ext uri="{FF2B5EF4-FFF2-40B4-BE49-F238E27FC236}">
                <a16:creationId xmlns:a16="http://schemas.microsoft.com/office/drawing/2014/main" id="{87BD1F4E-A66D-4C06-86DA-8D56CA7A3B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3289" y="0"/>
            <a:ext cx="466071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8" name="Content Placeholder 2">
            <a:extLst>
              <a:ext uri="{FF2B5EF4-FFF2-40B4-BE49-F238E27FC236}">
                <a16:creationId xmlns:a16="http://schemas.microsoft.com/office/drawing/2014/main" id="{34DADA0A-72C7-4DB3-8FB4-7BAE12D2978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3803445"/>
              </p:ext>
            </p:extLst>
          </p:nvPr>
        </p:nvGraphicFramePr>
        <p:xfrm>
          <a:off x="3687414" y="944563"/>
          <a:ext cx="4971603" cy="49795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147984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58">
            <a:extLst>
              <a:ext uri="{FF2B5EF4-FFF2-40B4-BE49-F238E27FC236}">
                <a16:creationId xmlns:a16="http://schemas.microsoft.com/office/drawing/2014/main" id="{BD11ECC6-8551-4768-8DFD-CD41AF420A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72001"/>
            <a:ext cx="9144000" cy="2285999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93657592-CA60-4F45-B1A0-88AA772420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568955" y="-8467"/>
            <a:ext cx="3575053" cy="6866467"/>
            <a:chOff x="7425267" y="-8467"/>
            <a:chExt cx="4766733" cy="6866467"/>
          </a:xfrm>
        </p:grpSpPr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6F47E2B4-7DA9-4312-A1F0-C48388B236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96547" y="4572001"/>
              <a:ext cx="393665" cy="2285999"/>
            </a:xfrm>
            <a:prstGeom prst="line">
              <a:avLst/>
            </a:prstGeom>
            <a:ln w="9525">
              <a:solidFill>
                <a:srgbClr val="BFBFBF">
                  <a:alpha val="7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35B274F7-039F-4BFC-AA98-B51B1D6CB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4572001"/>
              <a:ext cx="3383073" cy="2285999"/>
            </a:xfrm>
            <a:prstGeom prst="line">
              <a:avLst/>
            </a:prstGeom>
            <a:ln w="9525">
              <a:solidFill>
                <a:srgbClr val="BFBFBF">
                  <a:alpha val="69804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Rectangle 23">
              <a:extLst>
                <a:ext uri="{FF2B5EF4-FFF2-40B4-BE49-F238E27FC236}">
                  <a16:creationId xmlns:a16="http://schemas.microsoft.com/office/drawing/2014/main" id="{11A31103-C703-46C9-9D26-497A1ACD50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5" name="Rectangle 25">
              <a:extLst>
                <a:ext uri="{FF2B5EF4-FFF2-40B4-BE49-F238E27FC236}">
                  <a16:creationId xmlns:a16="http://schemas.microsoft.com/office/drawing/2014/main" id="{382F955F-FC22-44B8-BDCF-B77580323B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6" name="Isosceles Triangle 65">
              <a:extLst>
                <a:ext uri="{FF2B5EF4-FFF2-40B4-BE49-F238E27FC236}">
                  <a16:creationId xmlns:a16="http://schemas.microsoft.com/office/drawing/2014/main" id="{1F567692-F087-479A-8931-BD2869C3E4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7" name="Rectangle 27">
              <a:extLst>
                <a:ext uri="{FF2B5EF4-FFF2-40B4-BE49-F238E27FC236}">
                  <a16:creationId xmlns:a16="http://schemas.microsoft.com/office/drawing/2014/main" id="{49B3E4CD-0738-4B9D-A14F-1E8694DDF8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8" name="Rectangle 28">
              <a:extLst>
                <a:ext uri="{FF2B5EF4-FFF2-40B4-BE49-F238E27FC236}">
                  <a16:creationId xmlns:a16="http://schemas.microsoft.com/office/drawing/2014/main" id="{4753B851-AD90-4CCD-85D0-65AA6567DF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9" name="Rectangle 29">
              <a:extLst>
                <a:ext uri="{FF2B5EF4-FFF2-40B4-BE49-F238E27FC236}">
                  <a16:creationId xmlns:a16="http://schemas.microsoft.com/office/drawing/2014/main" id="{EBF14868-A190-4E21-9522-8977C474C9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0" name="Isosceles Triangle 69">
              <a:extLst>
                <a:ext uri="{FF2B5EF4-FFF2-40B4-BE49-F238E27FC236}">
                  <a16:creationId xmlns:a16="http://schemas.microsoft.com/office/drawing/2014/main" id="{BCBB4922-76EE-442B-A649-09873DCE79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72" name="Rectangle 71">
            <a:extLst>
              <a:ext uri="{FF2B5EF4-FFF2-40B4-BE49-F238E27FC236}">
                <a16:creationId xmlns:a16="http://schemas.microsoft.com/office/drawing/2014/main" id="{8E2EB503-A017-4457-A105-53638C97DE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4572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Content Placeholder 2">
            <a:extLst>
              <a:ext uri="{FF2B5EF4-FFF2-40B4-BE49-F238E27FC236}">
                <a16:creationId xmlns:a16="http://schemas.microsoft.com/office/drawing/2014/main" id="{484C2EE3-E224-429A-90D7-61241B780C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177" y="4933050"/>
            <a:ext cx="5658689" cy="1563899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en-GB" sz="30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See the handout for the order of sounds across the phases.</a:t>
            </a:r>
            <a:endParaRPr lang="en-GB" sz="30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005BF53-6B83-4F31-A378-7053B34A6924}"/>
              </a:ext>
            </a:extLst>
          </p:cNvPr>
          <p:cNvGrpSpPr/>
          <p:nvPr/>
        </p:nvGrpSpPr>
        <p:grpSpPr>
          <a:xfrm>
            <a:off x="1169244" y="1068381"/>
            <a:ext cx="6805511" cy="2215397"/>
            <a:chOff x="0" y="3254824"/>
            <a:chExt cx="4971603" cy="1380307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6D6A277C-9118-40A0-9B54-8F762BD88AE0}"/>
                </a:ext>
              </a:extLst>
            </p:cNvPr>
            <p:cNvSpPr/>
            <p:nvPr/>
          </p:nvSpPr>
          <p:spPr>
            <a:xfrm>
              <a:off x="0" y="3254824"/>
              <a:ext cx="4971603" cy="1380307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-2964286"/>
                <a:satOff val="14200"/>
                <a:lumOff val="13137"/>
                <a:alphaOff val="0"/>
              </a:schemeClr>
            </a:fillRef>
            <a:effectRef idx="2">
              <a:schemeClr val="accent2">
                <a:hueOff val="-2964286"/>
                <a:satOff val="14200"/>
                <a:lumOff val="13137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Rectangle: Rounded Corners 4">
              <a:extLst>
                <a:ext uri="{FF2B5EF4-FFF2-40B4-BE49-F238E27FC236}">
                  <a16:creationId xmlns:a16="http://schemas.microsoft.com/office/drawing/2014/main" id="{E65FF508-CBB5-47C7-B87B-B53B5D6E7D10}"/>
                </a:ext>
              </a:extLst>
            </p:cNvPr>
            <p:cNvSpPr txBox="1"/>
            <p:nvPr/>
          </p:nvSpPr>
          <p:spPr>
            <a:xfrm>
              <a:off x="67381" y="3322205"/>
              <a:ext cx="4836841" cy="124554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060" tIns="99060" rIns="99060" bIns="99060" numCol="1" spcCol="1270" anchor="ctr" anchorCtr="0">
              <a:noAutofit/>
            </a:bodyPr>
            <a:lstStyle/>
            <a:p>
              <a:pPr marL="0" lvl="0" indent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600" dirty="0"/>
                <a:t>The sounds are then taught across phases 2-5 from Reception to Year 2.</a:t>
              </a:r>
              <a:endParaRPr lang="en-US" sz="36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9280657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id="{655AE6B0-AC9E-4167-806F-E9DB135FC4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53E74F02-BC68-4ECA-97D8-7FC5C05CD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360" y="1382486"/>
            <a:ext cx="2660686" cy="4093028"/>
          </a:xfrm>
        </p:spPr>
        <p:txBody>
          <a:bodyPr anchor="ctr">
            <a:normAutofit/>
          </a:bodyPr>
          <a:lstStyle/>
          <a:p>
            <a:r>
              <a:rPr lang="en-GB" sz="3800" b="1" dirty="0">
                <a:latin typeface="Arial" panose="020B0604020202020204" pitchFamily="34" charset="0"/>
                <a:cs typeface="Arial" panose="020B0604020202020204" pitchFamily="34" charset="0"/>
              </a:rPr>
              <a:t>What is phonics?</a:t>
            </a: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3523416A-383B-4FDC-B4C9-D8EDDFE9C0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96950" y="-8467"/>
            <a:ext cx="3575050" cy="6866467"/>
            <a:chOff x="7425267" y="-8467"/>
            <a:chExt cx="4766733" cy="6866467"/>
          </a:xfrm>
        </p:grpSpPr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CB0D29D5-3F7C-4197-821B-6D60A66CC0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BFBFBF">
                  <a:alpha val="75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347FB49A-3541-428A-AADE-682A3C5056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BFBFBF">
                  <a:alpha val="8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Rectangle 23">
              <a:extLst>
                <a:ext uri="{FF2B5EF4-FFF2-40B4-BE49-F238E27FC236}">
                  <a16:creationId xmlns:a16="http://schemas.microsoft.com/office/drawing/2014/main" id="{D96F53DC-08F1-42C6-B558-B83D54B276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9" name="Rectangle 25">
              <a:extLst>
                <a:ext uri="{FF2B5EF4-FFF2-40B4-BE49-F238E27FC236}">
                  <a16:creationId xmlns:a16="http://schemas.microsoft.com/office/drawing/2014/main" id="{AFE48CAF-A51C-463F-A570-ED99439A5C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0" name="Isosceles Triangle 49">
              <a:extLst>
                <a:ext uri="{FF2B5EF4-FFF2-40B4-BE49-F238E27FC236}">
                  <a16:creationId xmlns:a16="http://schemas.microsoft.com/office/drawing/2014/main" id="{01F0C48B-50FF-4351-8207-16D0960483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1" name="Rectangle 27">
              <a:extLst>
                <a:ext uri="{FF2B5EF4-FFF2-40B4-BE49-F238E27FC236}">
                  <a16:creationId xmlns:a16="http://schemas.microsoft.com/office/drawing/2014/main" id="{300384B6-5ED6-4F91-A548-B706D83751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2" name="Rectangle 28">
              <a:extLst>
                <a:ext uri="{FF2B5EF4-FFF2-40B4-BE49-F238E27FC236}">
                  <a16:creationId xmlns:a16="http://schemas.microsoft.com/office/drawing/2014/main" id="{337AFFAE-C182-463C-9459-8AB3C69D9A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3" name="Rectangle 29">
              <a:extLst>
                <a:ext uri="{FF2B5EF4-FFF2-40B4-BE49-F238E27FC236}">
                  <a16:creationId xmlns:a16="http://schemas.microsoft.com/office/drawing/2014/main" id="{510ACF17-C3F0-42BF-BDEB-D079277121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4" name="Isosceles Triangle 53">
              <a:extLst>
                <a:ext uri="{FF2B5EF4-FFF2-40B4-BE49-F238E27FC236}">
                  <a16:creationId xmlns:a16="http://schemas.microsoft.com/office/drawing/2014/main" id="{E804EFD0-B84E-476F-9FC6-6C4A42EA00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56" name="Rectangle 55">
            <a:extLst>
              <a:ext uri="{FF2B5EF4-FFF2-40B4-BE49-F238E27FC236}">
                <a16:creationId xmlns:a16="http://schemas.microsoft.com/office/drawing/2014/main" id="{87BD1F4E-A66D-4C06-86DA-8D56CA7A3B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3289" y="0"/>
            <a:ext cx="466071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8" name="Content Placeholder 2">
            <a:extLst>
              <a:ext uri="{FF2B5EF4-FFF2-40B4-BE49-F238E27FC236}">
                <a16:creationId xmlns:a16="http://schemas.microsoft.com/office/drawing/2014/main" id="{34DADA0A-72C7-4DB3-8FB4-7BAE12D2978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37265286"/>
              </p:ext>
            </p:extLst>
          </p:nvPr>
        </p:nvGraphicFramePr>
        <p:xfrm>
          <a:off x="3687414" y="944563"/>
          <a:ext cx="4971603" cy="49795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152232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Content Placeholder 2">
            <a:extLst>
              <a:ext uri="{FF2B5EF4-FFF2-40B4-BE49-F238E27FC236}">
                <a16:creationId xmlns:a16="http://schemas.microsoft.com/office/drawing/2014/main" id="{484C2EE3-E224-429A-90D7-61241B780C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520" y="2160589"/>
            <a:ext cx="2197888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>
                <a:latin typeface="Arial" panose="020B0604020202020204" pitchFamily="34" charset="0"/>
                <a:cs typeface="Arial" panose="020B0604020202020204" pitchFamily="34" charset="0"/>
              </a:rPr>
              <a:t>See the handout for the tricky &amp; common exception words.</a:t>
            </a:r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7" name="Picture 3">
            <a:extLst>
              <a:ext uri="{FF2B5EF4-FFF2-40B4-BE49-F238E27FC236}">
                <a16:creationId xmlns:a16="http://schemas.microsoft.com/office/drawing/2014/main" id="{55FCAFC1-F83F-4115-8920-8B1BBA817A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69" t="29689" r="21341" b="9760"/>
          <a:stretch>
            <a:fillRect/>
          </a:stretch>
        </p:blipFill>
        <p:spPr bwMode="auto">
          <a:xfrm>
            <a:off x="2890752" y="615996"/>
            <a:ext cx="4065872" cy="2588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F9842574-B0C4-406B-8744-E6F9CB3A90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12" t="25426" r="21051" b="10292"/>
          <a:stretch>
            <a:fillRect/>
          </a:stretch>
        </p:blipFill>
        <p:spPr bwMode="auto">
          <a:xfrm>
            <a:off x="2890753" y="3469236"/>
            <a:ext cx="4065872" cy="2541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59958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id="{655AE6B0-AC9E-4167-806F-E9DB135FC4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53E74F02-BC68-4ECA-97D8-7FC5C05CD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360" y="1382486"/>
            <a:ext cx="2660686" cy="4093028"/>
          </a:xfrm>
        </p:spPr>
        <p:txBody>
          <a:bodyPr anchor="ctr">
            <a:normAutofit/>
          </a:bodyPr>
          <a:lstStyle/>
          <a:p>
            <a:r>
              <a:rPr lang="en-GB" sz="3400" b="1" dirty="0">
                <a:latin typeface="Arial" panose="020B0604020202020204" pitchFamily="34" charset="0"/>
                <a:cs typeface="Arial" panose="020B0604020202020204" pitchFamily="34" charset="0"/>
              </a:rPr>
              <a:t>Home-School Reading Partnership</a:t>
            </a: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3523416A-383B-4FDC-B4C9-D8EDDFE9C0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96950" y="-8467"/>
            <a:ext cx="3575050" cy="6866467"/>
            <a:chOff x="7425267" y="-8467"/>
            <a:chExt cx="4766733" cy="6866467"/>
          </a:xfrm>
        </p:grpSpPr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CB0D29D5-3F7C-4197-821B-6D60A66CC0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BFBFBF">
                  <a:alpha val="75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347FB49A-3541-428A-AADE-682A3C5056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BFBFBF">
                  <a:alpha val="8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Rectangle 23">
              <a:extLst>
                <a:ext uri="{FF2B5EF4-FFF2-40B4-BE49-F238E27FC236}">
                  <a16:creationId xmlns:a16="http://schemas.microsoft.com/office/drawing/2014/main" id="{D96F53DC-08F1-42C6-B558-B83D54B276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9" name="Rectangle 25">
              <a:extLst>
                <a:ext uri="{FF2B5EF4-FFF2-40B4-BE49-F238E27FC236}">
                  <a16:creationId xmlns:a16="http://schemas.microsoft.com/office/drawing/2014/main" id="{AFE48CAF-A51C-463F-A570-ED99439A5C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0" name="Isosceles Triangle 49">
              <a:extLst>
                <a:ext uri="{FF2B5EF4-FFF2-40B4-BE49-F238E27FC236}">
                  <a16:creationId xmlns:a16="http://schemas.microsoft.com/office/drawing/2014/main" id="{01F0C48B-50FF-4351-8207-16D0960483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1" name="Rectangle 27">
              <a:extLst>
                <a:ext uri="{FF2B5EF4-FFF2-40B4-BE49-F238E27FC236}">
                  <a16:creationId xmlns:a16="http://schemas.microsoft.com/office/drawing/2014/main" id="{300384B6-5ED6-4F91-A548-B706D83751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2" name="Rectangle 28">
              <a:extLst>
                <a:ext uri="{FF2B5EF4-FFF2-40B4-BE49-F238E27FC236}">
                  <a16:creationId xmlns:a16="http://schemas.microsoft.com/office/drawing/2014/main" id="{337AFFAE-C182-463C-9459-8AB3C69D9A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3" name="Rectangle 29">
              <a:extLst>
                <a:ext uri="{FF2B5EF4-FFF2-40B4-BE49-F238E27FC236}">
                  <a16:creationId xmlns:a16="http://schemas.microsoft.com/office/drawing/2014/main" id="{510ACF17-C3F0-42BF-BDEB-D079277121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4" name="Isosceles Triangle 53">
              <a:extLst>
                <a:ext uri="{FF2B5EF4-FFF2-40B4-BE49-F238E27FC236}">
                  <a16:creationId xmlns:a16="http://schemas.microsoft.com/office/drawing/2014/main" id="{E804EFD0-B84E-476F-9FC6-6C4A42EA00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56" name="Rectangle 55">
            <a:extLst>
              <a:ext uri="{FF2B5EF4-FFF2-40B4-BE49-F238E27FC236}">
                <a16:creationId xmlns:a16="http://schemas.microsoft.com/office/drawing/2014/main" id="{87BD1F4E-A66D-4C06-86DA-8D56CA7A3B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3289" y="0"/>
            <a:ext cx="466071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8" name="Content Placeholder 2">
            <a:extLst>
              <a:ext uri="{FF2B5EF4-FFF2-40B4-BE49-F238E27FC236}">
                <a16:creationId xmlns:a16="http://schemas.microsoft.com/office/drawing/2014/main" id="{34DADA0A-72C7-4DB3-8FB4-7BAE12D2978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9994761"/>
              </p:ext>
            </p:extLst>
          </p:nvPr>
        </p:nvGraphicFramePr>
        <p:xfrm>
          <a:off x="3687414" y="944563"/>
          <a:ext cx="4971603" cy="49795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229981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id="{655AE6B0-AC9E-4167-806F-E9DB135FC4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53E74F02-BC68-4ECA-97D8-7FC5C05CD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360" y="1382486"/>
            <a:ext cx="2660686" cy="4093028"/>
          </a:xfrm>
        </p:spPr>
        <p:txBody>
          <a:bodyPr anchor="ctr">
            <a:normAutofit/>
          </a:bodyPr>
          <a:lstStyle/>
          <a:p>
            <a:r>
              <a:rPr lang="en-GB" sz="3400" b="1" dirty="0">
                <a:latin typeface="Arial" panose="020B0604020202020204" pitchFamily="34" charset="0"/>
                <a:cs typeface="Arial" panose="020B0604020202020204" pitchFamily="34" charset="0"/>
              </a:rPr>
              <a:t>Home-School Reading Partnership</a:t>
            </a: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3523416A-383B-4FDC-B4C9-D8EDDFE9C0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96950" y="-8467"/>
            <a:ext cx="3575050" cy="6866467"/>
            <a:chOff x="7425267" y="-8467"/>
            <a:chExt cx="4766733" cy="6866467"/>
          </a:xfrm>
        </p:grpSpPr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CB0D29D5-3F7C-4197-821B-6D60A66CC0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BFBFBF">
                  <a:alpha val="75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347FB49A-3541-428A-AADE-682A3C5056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BFBFBF">
                  <a:alpha val="8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Rectangle 23">
              <a:extLst>
                <a:ext uri="{FF2B5EF4-FFF2-40B4-BE49-F238E27FC236}">
                  <a16:creationId xmlns:a16="http://schemas.microsoft.com/office/drawing/2014/main" id="{D96F53DC-08F1-42C6-B558-B83D54B276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9" name="Rectangle 25">
              <a:extLst>
                <a:ext uri="{FF2B5EF4-FFF2-40B4-BE49-F238E27FC236}">
                  <a16:creationId xmlns:a16="http://schemas.microsoft.com/office/drawing/2014/main" id="{AFE48CAF-A51C-463F-A570-ED99439A5C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0" name="Isosceles Triangle 49">
              <a:extLst>
                <a:ext uri="{FF2B5EF4-FFF2-40B4-BE49-F238E27FC236}">
                  <a16:creationId xmlns:a16="http://schemas.microsoft.com/office/drawing/2014/main" id="{01F0C48B-50FF-4351-8207-16D0960483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1" name="Rectangle 27">
              <a:extLst>
                <a:ext uri="{FF2B5EF4-FFF2-40B4-BE49-F238E27FC236}">
                  <a16:creationId xmlns:a16="http://schemas.microsoft.com/office/drawing/2014/main" id="{300384B6-5ED6-4F91-A548-B706D83751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2" name="Rectangle 28">
              <a:extLst>
                <a:ext uri="{FF2B5EF4-FFF2-40B4-BE49-F238E27FC236}">
                  <a16:creationId xmlns:a16="http://schemas.microsoft.com/office/drawing/2014/main" id="{337AFFAE-C182-463C-9459-8AB3C69D9A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3" name="Rectangle 29">
              <a:extLst>
                <a:ext uri="{FF2B5EF4-FFF2-40B4-BE49-F238E27FC236}">
                  <a16:creationId xmlns:a16="http://schemas.microsoft.com/office/drawing/2014/main" id="{510ACF17-C3F0-42BF-BDEB-D079277121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4" name="Isosceles Triangle 53">
              <a:extLst>
                <a:ext uri="{FF2B5EF4-FFF2-40B4-BE49-F238E27FC236}">
                  <a16:creationId xmlns:a16="http://schemas.microsoft.com/office/drawing/2014/main" id="{E804EFD0-B84E-476F-9FC6-6C4A42EA00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56" name="Rectangle 55">
            <a:extLst>
              <a:ext uri="{FF2B5EF4-FFF2-40B4-BE49-F238E27FC236}">
                <a16:creationId xmlns:a16="http://schemas.microsoft.com/office/drawing/2014/main" id="{87BD1F4E-A66D-4C06-86DA-8D56CA7A3B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3289" y="0"/>
            <a:ext cx="466071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8" name="Content Placeholder 2">
            <a:extLst>
              <a:ext uri="{FF2B5EF4-FFF2-40B4-BE49-F238E27FC236}">
                <a16:creationId xmlns:a16="http://schemas.microsoft.com/office/drawing/2014/main" id="{34DADA0A-72C7-4DB3-8FB4-7BAE12D2978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281240"/>
              </p:ext>
            </p:extLst>
          </p:nvPr>
        </p:nvGraphicFramePr>
        <p:xfrm>
          <a:off x="3687414" y="944563"/>
          <a:ext cx="4971603" cy="49795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500589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id="{655AE6B0-AC9E-4167-806F-E9DB135FC4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53E74F02-BC68-4ECA-97D8-7FC5C05CD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360" y="1382486"/>
            <a:ext cx="2660686" cy="4093028"/>
          </a:xfrm>
        </p:spPr>
        <p:txBody>
          <a:bodyPr anchor="ctr">
            <a:normAutofit/>
          </a:bodyPr>
          <a:lstStyle/>
          <a:p>
            <a:r>
              <a:rPr lang="en-GB" sz="3400" b="1" dirty="0">
                <a:latin typeface="Arial" panose="020B0604020202020204" pitchFamily="34" charset="0"/>
                <a:cs typeface="Arial" panose="020B0604020202020204" pitchFamily="34" charset="0"/>
              </a:rPr>
              <a:t>Home-School Reading Partnership</a:t>
            </a: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3523416A-383B-4FDC-B4C9-D8EDDFE9C0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96950" y="-8467"/>
            <a:ext cx="3575050" cy="6866467"/>
            <a:chOff x="7425267" y="-8467"/>
            <a:chExt cx="4766733" cy="6866467"/>
          </a:xfrm>
        </p:grpSpPr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CB0D29D5-3F7C-4197-821B-6D60A66CC0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BFBFBF">
                  <a:alpha val="75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347FB49A-3541-428A-AADE-682A3C5056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BFBFBF">
                  <a:alpha val="8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Rectangle 23">
              <a:extLst>
                <a:ext uri="{FF2B5EF4-FFF2-40B4-BE49-F238E27FC236}">
                  <a16:creationId xmlns:a16="http://schemas.microsoft.com/office/drawing/2014/main" id="{D96F53DC-08F1-42C6-B558-B83D54B276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9" name="Rectangle 25">
              <a:extLst>
                <a:ext uri="{FF2B5EF4-FFF2-40B4-BE49-F238E27FC236}">
                  <a16:creationId xmlns:a16="http://schemas.microsoft.com/office/drawing/2014/main" id="{AFE48CAF-A51C-463F-A570-ED99439A5C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0" name="Isosceles Triangle 49">
              <a:extLst>
                <a:ext uri="{FF2B5EF4-FFF2-40B4-BE49-F238E27FC236}">
                  <a16:creationId xmlns:a16="http://schemas.microsoft.com/office/drawing/2014/main" id="{01F0C48B-50FF-4351-8207-16D0960483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1" name="Rectangle 27">
              <a:extLst>
                <a:ext uri="{FF2B5EF4-FFF2-40B4-BE49-F238E27FC236}">
                  <a16:creationId xmlns:a16="http://schemas.microsoft.com/office/drawing/2014/main" id="{300384B6-5ED6-4F91-A548-B706D83751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2" name="Rectangle 28">
              <a:extLst>
                <a:ext uri="{FF2B5EF4-FFF2-40B4-BE49-F238E27FC236}">
                  <a16:creationId xmlns:a16="http://schemas.microsoft.com/office/drawing/2014/main" id="{337AFFAE-C182-463C-9459-8AB3C69D9A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3" name="Rectangle 29">
              <a:extLst>
                <a:ext uri="{FF2B5EF4-FFF2-40B4-BE49-F238E27FC236}">
                  <a16:creationId xmlns:a16="http://schemas.microsoft.com/office/drawing/2014/main" id="{510ACF17-C3F0-42BF-BDEB-D079277121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4" name="Isosceles Triangle 53">
              <a:extLst>
                <a:ext uri="{FF2B5EF4-FFF2-40B4-BE49-F238E27FC236}">
                  <a16:creationId xmlns:a16="http://schemas.microsoft.com/office/drawing/2014/main" id="{E804EFD0-B84E-476F-9FC6-6C4A42EA00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56" name="Rectangle 55">
            <a:extLst>
              <a:ext uri="{FF2B5EF4-FFF2-40B4-BE49-F238E27FC236}">
                <a16:creationId xmlns:a16="http://schemas.microsoft.com/office/drawing/2014/main" id="{87BD1F4E-A66D-4C06-86DA-8D56CA7A3B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3289" y="0"/>
            <a:ext cx="466071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8" name="Content Placeholder 2">
            <a:extLst>
              <a:ext uri="{FF2B5EF4-FFF2-40B4-BE49-F238E27FC236}">
                <a16:creationId xmlns:a16="http://schemas.microsoft.com/office/drawing/2014/main" id="{34DADA0A-72C7-4DB3-8FB4-7BAE12D2978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89746960"/>
              </p:ext>
            </p:extLst>
          </p:nvPr>
        </p:nvGraphicFramePr>
        <p:xfrm>
          <a:off x="3687414" y="944563"/>
          <a:ext cx="4971603" cy="49795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472032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id="{655AE6B0-AC9E-4167-806F-E9DB135FC4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53E74F02-BC68-4ECA-97D8-7FC5C05CD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360" y="1382486"/>
            <a:ext cx="2660686" cy="4093028"/>
          </a:xfrm>
        </p:spPr>
        <p:txBody>
          <a:bodyPr anchor="ctr">
            <a:normAutofit/>
          </a:bodyPr>
          <a:lstStyle/>
          <a:p>
            <a:r>
              <a:rPr lang="en-GB" sz="3400" b="1" dirty="0">
                <a:latin typeface="Arial" panose="020B0604020202020204" pitchFamily="34" charset="0"/>
                <a:cs typeface="Arial" panose="020B0604020202020204" pitchFamily="34" charset="0"/>
              </a:rPr>
              <a:t>Home-School Reading Partnership</a:t>
            </a: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3523416A-383B-4FDC-B4C9-D8EDDFE9C0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96950" y="-8467"/>
            <a:ext cx="3575050" cy="6866467"/>
            <a:chOff x="7425267" y="-8467"/>
            <a:chExt cx="4766733" cy="6866467"/>
          </a:xfrm>
        </p:grpSpPr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CB0D29D5-3F7C-4197-821B-6D60A66CC0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BFBFBF">
                  <a:alpha val="75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347FB49A-3541-428A-AADE-682A3C5056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BFBFBF">
                  <a:alpha val="8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Rectangle 23">
              <a:extLst>
                <a:ext uri="{FF2B5EF4-FFF2-40B4-BE49-F238E27FC236}">
                  <a16:creationId xmlns:a16="http://schemas.microsoft.com/office/drawing/2014/main" id="{D96F53DC-08F1-42C6-B558-B83D54B276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9" name="Rectangle 25">
              <a:extLst>
                <a:ext uri="{FF2B5EF4-FFF2-40B4-BE49-F238E27FC236}">
                  <a16:creationId xmlns:a16="http://schemas.microsoft.com/office/drawing/2014/main" id="{AFE48CAF-A51C-463F-A570-ED99439A5C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0" name="Isosceles Triangle 49">
              <a:extLst>
                <a:ext uri="{FF2B5EF4-FFF2-40B4-BE49-F238E27FC236}">
                  <a16:creationId xmlns:a16="http://schemas.microsoft.com/office/drawing/2014/main" id="{01F0C48B-50FF-4351-8207-16D0960483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1" name="Rectangle 27">
              <a:extLst>
                <a:ext uri="{FF2B5EF4-FFF2-40B4-BE49-F238E27FC236}">
                  <a16:creationId xmlns:a16="http://schemas.microsoft.com/office/drawing/2014/main" id="{300384B6-5ED6-4F91-A548-B706D83751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2" name="Rectangle 28">
              <a:extLst>
                <a:ext uri="{FF2B5EF4-FFF2-40B4-BE49-F238E27FC236}">
                  <a16:creationId xmlns:a16="http://schemas.microsoft.com/office/drawing/2014/main" id="{337AFFAE-C182-463C-9459-8AB3C69D9A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3" name="Rectangle 29">
              <a:extLst>
                <a:ext uri="{FF2B5EF4-FFF2-40B4-BE49-F238E27FC236}">
                  <a16:creationId xmlns:a16="http://schemas.microsoft.com/office/drawing/2014/main" id="{510ACF17-C3F0-42BF-BDEB-D079277121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4" name="Isosceles Triangle 53">
              <a:extLst>
                <a:ext uri="{FF2B5EF4-FFF2-40B4-BE49-F238E27FC236}">
                  <a16:creationId xmlns:a16="http://schemas.microsoft.com/office/drawing/2014/main" id="{E804EFD0-B84E-476F-9FC6-6C4A42EA00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56" name="Rectangle 55">
            <a:extLst>
              <a:ext uri="{FF2B5EF4-FFF2-40B4-BE49-F238E27FC236}">
                <a16:creationId xmlns:a16="http://schemas.microsoft.com/office/drawing/2014/main" id="{87BD1F4E-A66D-4C06-86DA-8D56CA7A3B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3289" y="0"/>
            <a:ext cx="466071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8" name="Content Placeholder 2">
            <a:extLst>
              <a:ext uri="{FF2B5EF4-FFF2-40B4-BE49-F238E27FC236}">
                <a16:creationId xmlns:a16="http://schemas.microsoft.com/office/drawing/2014/main" id="{34DADA0A-72C7-4DB3-8FB4-7BAE12D2978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36709727"/>
              </p:ext>
            </p:extLst>
          </p:nvPr>
        </p:nvGraphicFramePr>
        <p:xfrm>
          <a:off x="3687414" y="944563"/>
          <a:ext cx="4971603" cy="49795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176201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id="{655AE6B0-AC9E-4167-806F-E9DB135FC4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53E74F02-BC68-4ECA-97D8-7FC5C05CD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360" y="1382486"/>
            <a:ext cx="2660686" cy="4093028"/>
          </a:xfrm>
        </p:spPr>
        <p:txBody>
          <a:bodyPr anchor="ctr">
            <a:normAutofit/>
          </a:bodyPr>
          <a:lstStyle/>
          <a:p>
            <a:r>
              <a:rPr lang="en-GB" sz="3800">
                <a:latin typeface="Arial" panose="020B0604020202020204" pitchFamily="34" charset="0"/>
                <a:cs typeface="Arial" panose="020B0604020202020204" pitchFamily="34" charset="0"/>
              </a:rPr>
              <a:t>What we will cover today:</a:t>
            </a: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3523416A-383B-4FDC-B4C9-D8EDDFE9C0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96950" y="-8467"/>
            <a:ext cx="3575050" cy="6866467"/>
            <a:chOff x="7425267" y="-8467"/>
            <a:chExt cx="4766733" cy="6866467"/>
          </a:xfrm>
        </p:grpSpPr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CB0D29D5-3F7C-4197-821B-6D60A66CC0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BFBFBF">
                  <a:alpha val="75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347FB49A-3541-428A-AADE-682A3C5056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BFBFBF">
                  <a:alpha val="8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Rectangle 23">
              <a:extLst>
                <a:ext uri="{FF2B5EF4-FFF2-40B4-BE49-F238E27FC236}">
                  <a16:creationId xmlns:a16="http://schemas.microsoft.com/office/drawing/2014/main" id="{D96F53DC-08F1-42C6-B558-B83D54B276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9" name="Rectangle 25">
              <a:extLst>
                <a:ext uri="{FF2B5EF4-FFF2-40B4-BE49-F238E27FC236}">
                  <a16:creationId xmlns:a16="http://schemas.microsoft.com/office/drawing/2014/main" id="{AFE48CAF-A51C-463F-A570-ED99439A5C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0" name="Isosceles Triangle 49">
              <a:extLst>
                <a:ext uri="{FF2B5EF4-FFF2-40B4-BE49-F238E27FC236}">
                  <a16:creationId xmlns:a16="http://schemas.microsoft.com/office/drawing/2014/main" id="{01F0C48B-50FF-4351-8207-16D0960483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1" name="Rectangle 27">
              <a:extLst>
                <a:ext uri="{FF2B5EF4-FFF2-40B4-BE49-F238E27FC236}">
                  <a16:creationId xmlns:a16="http://schemas.microsoft.com/office/drawing/2014/main" id="{300384B6-5ED6-4F91-A548-B706D83751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2" name="Rectangle 28">
              <a:extLst>
                <a:ext uri="{FF2B5EF4-FFF2-40B4-BE49-F238E27FC236}">
                  <a16:creationId xmlns:a16="http://schemas.microsoft.com/office/drawing/2014/main" id="{337AFFAE-C182-463C-9459-8AB3C69D9A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3" name="Rectangle 29">
              <a:extLst>
                <a:ext uri="{FF2B5EF4-FFF2-40B4-BE49-F238E27FC236}">
                  <a16:creationId xmlns:a16="http://schemas.microsoft.com/office/drawing/2014/main" id="{510ACF17-C3F0-42BF-BDEB-D079277121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4" name="Isosceles Triangle 53">
              <a:extLst>
                <a:ext uri="{FF2B5EF4-FFF2-40B4-BE49-F238E27FC236}">
                  <a16:creationId xmlns:a16="http://schemas.microsoft.com/office/drawing/2014/main" id="{E804EFD0-B84E-476F-9FC6-6C4A42EA00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56" name="Rectangle 55">
            <a:extLst>
              <a:ext uri="{FF2B5EF4-FFF2-40B4-BE49-F238E27FC236}">
                <a16:creationId xmlns:a16="http://schemas.microsoft.com/office/drawing/2014/main" id="{87BD1F4E-A66D-4C06-86DA-8D56CA7A3B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3289" y="0"/>
            <a:ext cx="466071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8" name="Content Placeholder 2">
            <a:extLst>
              <a:ext uri="{FF2B5EF4-FFF2-40B4-BE49-F238E27FC236}">
                <a16:creationId xmlns:a16="http://schemas.microsoft.com/office/drawing/2014/main" id="{2C00547E-050C-4D3C-AD43-7C1895C0A0F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68397444"/>
              </p:ext>
            </p:extLst>
          </p:nvPr>
        </p:nvGraphicFramePr>
        <p:xfrm>
          <a:off x="3687414" y="944563"/>
          <a:ext cx="4971603" cy="49795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695486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id="{655AE6B0-AC9E-4167-806F-E9DB135FC4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53E74F02-BC68-4ECA-97D8-7FC5C05CD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360" y="1382486"/>
            <a:ext cx="2660686" cy="4093028"/>
          </a:xfrm>
        </p:spPr>
        <p:txBody>
          <a:bodyPr anchor="ctr">
            <a:normAutofit/>
          </a:bodyPr>
          <a:lstStyle/>
          <a:p>
            <a:r>
              <a:rPr lang="en-GB" sz="3400" b="1" dirty="0">
                <a:latin typeface="Arial" panose="020B0604020202020204" pitchFamily="34" charset="0"/>
                <a:cs typeface="Arial" panose="020B0604020202020204" pitchFamily="34" charset="0"/>
              </a:rPr>
              <a:t>Home-School Reading Partnership</a:t>
            </a: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3523416A-383B-4FDC-B4C9-D8EDDFE9C0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96950" y="-8467"/>
            <a:ext cx="3575050" cy="6866467"/>
            <a:chOff x="7425267" y="-8467"/>
            <a:chExt cx="4766733" cy="6866467"/>
          </a:xfrm>
        </p:grpSpPr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CB0D29D5-3F7C-4197-821B-6D60A66CC0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BFBFBF">
                  <a:alpha val="75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347FB49A-3541-428A-AADE-682A3C5056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BFBFBF">
                  <a:alpha val="8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Rectangle 23">
              <a:extLst>
                <a:ext uri="{FF2B5EF4-FFF2-40B4-BE49-F238E27FC236}">
                  <a16:creationId xmlns:a16="http://schemas.microsoft.com/office/drawing/2014/main" id="{D96F53DC-08F1-42C6-B558-B83D54B276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9" name="Rectangle 25">
              <a:extLst>
                <a:ext uri="{FF2B5EF4-FFF2-40B4-BE49-F238E27FC236}">
                  <a16:creationId xmlns:a16="http://schemas.microsoft.com/office/drawing/2014/main" id="{AFE48CAF-A51C-463F-A570-ED99439A5C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0" name="Isosceles Triangle 49">
              <a:extLst>
                <a:ext uri="{FF2B5EF4-FFF2-40B4-BE49-F238E27FC236}">
                  <a16:creationId xmlns:a16="http://schemas.microsoft.com/office/drawing/2014/main" id="{01F0C48B-50FF-4351-8207-16D0960483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1" name="Rectangle 27">
              <a:extLst>
                <a:ext uri="{FF2B5EF4-FFF2-40B4-BE49-F238E27FC236}">
                  <a16:creationId xmlns:a16="http://schemas.microsoft.com/office/drawing/2014/main" id="{300384B6-5ED6-4F91-A548-B706D83751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2" name="Rectangle 28">
              <a:extLst>
                <a:ext uri="{FF2B5EF4-FFF2-40B4-BE49-F238E27FC236}">
                  <a16:creationId xmlns:a16="http://schemas.microsoft.com/office/drawing/2014/main" id="{337AFFAE-C182-463C-9459-8AB3C69D9A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3" name="Rectangle 29">
              <a:extLst>
                <a:ext uri="{FF2B5EF4-FFF2-40B4-BE49-F238E27FC236}">
                  <a16:creationId xmlns:a16="http://schemas.microsoft.com/office/drawing/2014/main" id="{510ACF17-C3F0-42BF-BDEB-D079277121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4" name="Isosceles Triangle 53">
              <a:extLst>
                <a:ext uri="{FF2B5EF4-FFF2-40B4-BE49-F238E27FC236}">
                  <a16:creationId xmlns:a16="http://schemas.microsoft.com/office/drawing/2014/main" id="{E804EFD0-B84E-476F-9FC6-6C4A42EA00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56" name="Rectangle 55">
            <a:extLst>
              <a:ext uri="{FF2B5EF4-FFF2-40B4-BE49-F238E27FC236}">
                <a16:creationId xmlns:a16="http://schemas.microsoft.com/office/drawing/2014/main" id="{87BD1F4E-A66D-4C06-86DA-8D56CA7A3B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3289" y="0"/>
            <a:ext cx="466071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8" name="Content Placeholder 2">
            <a:extLst>
              <a:ext uri="{FF2B5EF4-FFF2-40B4-BE49-F238E27FC236}">
                <a16:creationId xmlns:a16="http://schemas.microsoft.com/office/drawing/2014/main" id="{34DADA0A-72C7-4DB3-8FB4-7BAE12D2978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63606900"/>
              </p:ext>
            </p:extLst>
          </p:nvPr>
        </p:nvGraphicFramePr>
        <p:xfrm>
          <a:off x="3687414" y="944563"/>
          <a:ext cx="4971603" cy="49795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467693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58">
            <a:extLst>
              <a:ext uri="{FF2B5EF4-FFF2-40B4-BE49-F238E27FC236}">
                <a16:creationId xmlns:a16="http://schemas.microsoft.com/office/drawing/2014/main" id="{BD11ECC6-8551-4768-8DFD-CD41AF420A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72001"/>
            <a:ext cx="9144000" cy="2285999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93657592-CA60-4F45-B1A0-88AA772420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568955" y="-8467"/>
            <a:ext cx="3575053" cy="6866467"/>
            <a:chOff x="7425267" y="-8467"/>
            <a:chExt cx="4766733" cy="6866467"/>
          </a:xfrm>
        </p:grpSpPr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6F47E2B4-7DA9-4312-A1F0-C48388B236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96547" y="4572001"/>
              <a:ext cx="393665" cy="2285999"/>
            </a:xfrm>
            <a:prstGeom prst="line">
              <a:avLst/>
            </a:prstGeom>
            <a:ln w="9525">
              <a:solidFill>
                <a:srgbClr val="BFBFBF">
                  <a:alpha val="7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35B274F7-039F-4BFC-AA98-B51B1D6CB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4572001"/>
              <a:ext cx="3383073" cy="2285999"/>
            </a:xfrm>
            <a:prstGeom prst="line">
              <a:avLst/>
            </a:prstGeom>
            <a:ln w="9525">
              <a:solidFill>
                <a:srgbClr val="BFBFBF">
                  <a:alpha val="69804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Rectangle 23">
              <a:extLst>
                <a:ext uri="{FF2B5EF4-FFF2-40B4-BE49-F238E27FC236}">
                  <a16:creationId xmlns:a16="http://schemas.microsoft.com/office/drawing/2014/main" id="{11A31103-C703-46C9-9D26-497A1ACD50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5" name="Rectangle 25">
              <a:extLst>
                <a:ext uri="{FF2B5EF4-FFF2-40B4-BE49-F238E27FC236}">
                  <a16:creationId xmlns:a16="http://schemas.microsoft.com/office/drawing/2014/main" id="{382F955F-FC22-44B8-BDCF-B77580323B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6" name="Isosceles Triangle 65">
              <a:extLst>
                <a:ext uri="{FF2B5EF4-FFF2-40B4-BE49-F238E27FC236}">
                  <a16:creationId xmlns:a16="http://schemas.microsoft.com/office/drawing/2014/main" id="{1F567692-F087-479A-8931-BD2869C3E4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7" name="Rectangle 27">
              <a:extLst>
                <a:ext uri="{FF2B5EF4-FFF2-40B4-BE49-F238E27FC236}">
                  <a16:creationId xmlns:a16="http://schemas.microsoft.com/office/drawing/2014/main" id="{49B3E4CD-0738-4B9D-A14F-1E8694DDF8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8" name="Rectangle 28">
              <a:extLst>
                <a:ext uri="{FF2B5EF4-FFF2-40B4-BE49-F238E27FC236}">
                  <a16:creationId xmlns:a16="http://schemas.microsoft.com/office/drawing/2014/main" id="{4753B851-AD90-4CCD-85D0-65AA6567DF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9" name="Rectangle 29">
              <a:extLst>
                <a:ext uri="{FF2B5EF4-FFF2-40B4-BE49-F238E27FC236}">
                  <a16:creationId xmlns:a16="http://schemas.microsoft.com/office/drawing/2014/main" id="{EBF14868-A190-4E21-9522-8977C474C9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0" name="Isosceles Triangle 69">
              <a:extLst>
                <a:ext uri="{FF2B5EF4-FFF2-40B4-BE49-F238E27FC236}">
                  <a16:creationId xmlns:a16="http://schemas.microsoft.com/office/drawing/2014/main" id="{BCBB4922-76EE-442B-A649-09873DCE79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72" name="Rectangle 71">
            <a:extLst>
              <a:ext uri="{FF2B5EF4-FFF2-40B4-BE49-F238E27FC236}">
                <a16:creationId xmlns:a16="http://schemas.microsoft.com/office/drawing/2014/main" id="{8E2EB503-A017-4457-A105-53638C97DE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4572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Content Placeholder 2">
            <a:extLst>
              <a:ext uri="{FF2B5EF4-FFF2-40B4-BE49-F238E27FC236}">
                <a16:creationId xmlns:a16="http://schemas.microsoft.com/office/drawing/2014/main" id="{484C2EE3-E224-429A-90D7-61241B780C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177" y="4933050"/>
            <a:ext cx="5658689" cy="1563899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en-GB" sz="30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See the handout for key questions to ask during reading.</a:t>
            </a:r>
            <a:endParaRPr lang="en-GB" sz="30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E00EF849-4BEA-4EF8-A808-EFC8C5648D5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92"/>
          <a:stretch/>
        </p:blipFill>
        <p:spPr>
          <a:xfrm>
            <a:off x="3408617" y="643508"/>
            <a:ext cx="2326766" cy="3284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622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roup 61">
            <a:extLst>
              <a:ext uri="{FF2B5EF4-FFF2-40B4-BE49-F238E27FC236}">
                <a16:creationId xmlns:a16="http://schemas.microsoft.com/office/drawing/2014/main" id="{88C9B83F-64CD-41C1-925F-A08801FFD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9144001" cy="6866467"/>
            <a:chOff x="0" y="-8467"/>
            <a:chExt cx="12192000" cy="6866467"/>
          </a:xfrm>
        </p:grpSpPr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E1655065-0BD7-4422-BEC0-4401E99809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4DDD90AC-ABEC-4A76-9C9C-AD0A5F8FC7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Rectangle 23">
              <a:extLst>
                <a:ext uri="{FF2B5EF4-FFF2-40B4-BE49-F238E27FC236}">
                  <a16:creationId xmlns:a16="http://schemas.microsoft.com/office/drawing/2014/main" id="{21A8AFEF-EC50-4C0B-9C64-814B76C820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6" name="Rectangle 25">
              <a:extLst>
                <a:ext uri="{FF2B5EF4-FFF2-40B4-BE49-F238E27FC236}">
                  <a16:creationId xmlns:a16="http://schemas.microsoft.com/office/drawing/2014/main" id="{CAFAA800-E117-4357-84E4-56B63EA03E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7" name="Isosceles Triangle 66">
              <a:extLst>
                <a:ext uri="{FF2B5EF4-FFF2-40B4-BE49-F238E27FC236}">
                  <a16:creationId xmlns:a16="http://schemas.microsoft.com/office/drawing/2014/main" id="{8DDFC9F4-3B45-402D-8AD7-60B3F08ED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8" name="Rectangle 27">
              <a:extLst>
                <a:ext uri="{FF2B5EF4-FFF2-40B4-BE49-F238E27FC236}">
                  <a16:creationId xmlns:a16="http://schemas.microsoft.com/office/drawing/2014/main" id="{F26A0854-FBE4-4587-B349-06BE192BD7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9" name="Rectangle 28">
              <a:extLst>
                <a:ext uri="{FF2B5EF4-FFF2-40B4-BE49-F238E27FC236}">
                  <a16:creationId xmlns:a16="http://schemas.microsoft.com/office/drawing/2014/main" id="{54A9C4C6-FF7D-470E-BFCA-CE4F60A1F0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0" name="Rectangle 29">
              <a:extLst>
                <a:ext uri="{FF2B5EF4-FFF2-40B4-BE49-F238E27FC236}">
                  <a16:creationId xmlns:a16="http://schemas.microsoft.com/office/drawing/2014/main" id="{B1721EA8-4871-45D4-B78F-AE805A3004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1" name="Isosceles Triangle 70">
              <a:extLst>
                <a:ext uri="{FF2B5EF4-FFF2-40B4-BE49-F238E27FC236}">
                  <a16:creationId xmlns:a16="http://schemas.microsoft.com/office/drawing/2014/main" id="{E5763971-E3A3-45C6-9BA8-2E032C7A55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2" name="Isosceles Triangle 71">
              <a:extLst>
                <a:ext uri="{FF2B5EF4-FFF2-40B4-BE49-F238E27FC236}">
                  <a16:creationId xmlns:a16="http://schemas.microsoft.com/office/drawing/2014/main" id="{32752E94-0E01-4AF5-A43A-F2FAD8737C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58" name="Picture 57">
            <a:extLst>
              <a:ext uri="{FF2B5EF4-FFF2-40B4-BE49-F238E27FC236}">
                <a16:creationId xmlns:a16="http://schemas.microsoft.com/office/drawing/2014/main" id="{3B42F300-BCDE-4F9C-A3B1-CFF903CEA5A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022"/>
          <a:stretch/>
        </p:blipFill>
        <p:spPr>
          <a:xfrm>
            <a:off x="3149574" y="598761"/>
            <a:ext cx="5341474" cy="6165304"/>
          </a:xfrm>
          <a:custGeom>
            <a:avLst/>
            <a:gdLst>
              <a:gd name="connsiteX0" fmla="*/ 379987 w 7922146"/>
              <a:gd name="connsiteY0" fmla="*/ 0 h 6858001"/>
              <a:gd name="connsiteX1" fmla="*/ 5304971 w 7922146"/>
              <a:gd name="connsiteY1" fmla="*/ 0 h 6858001"/>
              <a:gd name="connsiteX2" fmla="*/ 7065281 w 7922146"/>
              <a:gd name="connsiteY2" fmla="*/ 0 h 6858001"/>
              <a:gd name="connsiteX3" fmla="*/ 7397540 w 7922146"/>
              <a:gd name="connsiteY3" fmla="*/ 0 h 6858001"/>
              <a:gd name="connsiteX4" fmla="*/ 7397540 w 7922146"/>
              <a:gd name="connsiteY4" fmla="*/ 1 h 6858001"/>
              <a:gd name="connsiteX5" fmla="*/ 7922146 w 7922146"/>
              <a:gd name="connsiteY5" fmla="*/ 1 h 6858001"/>
              <a:gd name="connsiteX6" fmla="*/ 7922146 w 7922146"/>
              <a:gd name="connsiteY6" fmla="*/ 6858001 h 6858001"/>
              <a:gd name="connsiteX7" fmla="*/ 7065281 w 7922146"/>
              <a:gd name="connsiteY7" fmla="*/ 6858001 h 6858001"/>
              <a:gd name="connsiteX8" fmla="*/ 7065281 w 7922146"/>
              <a:gd name="connsiteY8" fmla="*/ 6858000 h 6858001"/>
              <a:gd name="connsiteX9" fmla="*/ 5932989 w 7922146"/>
              <a:gd name="connsiteY9" fmla="*/ 6858000 h 6858001"/>
              <a:gd name="connsiteX10" fmla="*/ 5932989 w 7922146"/>
              <a:gd name="connsiteY10" fmla="*/ 6858001 h 6858001"/>
              <a:gd name="connsiteX11" fmla="*/ 27809 w 7922146"/>
              <a:gd name="connsiteY11" fmla="*/ 6858001 h 6858001"/>
              <a:gd name="connsiteX12" fmla="*/ 1803228 w 7922146"/>
              <a:gd name="connsiteY12" fmla="*/ 4521201 h 6858001"/>
              <a:gd name="connsiteX13" fmla="*/ 0 w 7922146"/>
              <a:gd name="connsiteY13" fmla="*/ 0 h 6858001"/>
              <a:gd name="connsiteX14" fmla="*/ 379987 w 7922146"/>
              <a:gd name="connsiteY14" fmla="*/ 0 h 6858001"/>
              <a:gd name="connsiteX15" fmla="*/ 0 w 7922146"/>
              <a:gd name="connsiteY15" fmla="*/ 407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34" name="Title 1">
            <a:extLst>
              <a:ext uri="{FF2B5EF4-FFF2-40B4-BE49-F238E27FC236}">
                <a16:creationId xmlns:a16="http://schemas.microsoft.com/office/drawing/2014/main" id="{53E74F02-BC68-4ECA-97D8-7FC5C05CD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1650" y="1678666"/>
            <a:ext cx="3066142" cy="236909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200" b="1"/>
              <a:t>Any questions?</a:t>
            </a:r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A57C1A16-B8AB-4D99-A195-A38F556A6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028259" y="0"/>
            <a:ext cx="9144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F8A9B20B-D1DD-4573-B5EC-5580295192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568950" y="3681413"/>
            <a:ext cx="357266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8" name="Rectangle 23">
            <a:extLst>
              <a:ext uri="{FF2B5EF4-FFF2-40B4-BE49-F238E27FC236}">
                <a16:creationId xmlns:a16="http://schemas.microsoft.com/office/drawing/2014/main" id="{66D61E08-70C3-48D8-BEA0-787111DC3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86107" y="-8467"/>
            <a:ext cx="2255511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0" name="Rectangle 25">
            <a:extLst>
              <a:ext uri="{FF2B5EF4-FFF2-40B4-BE49-F238E27FC236}">
                <a16:creationId xmlns:a16="http://schemas.microsoft.com/office/drawing/2014/main" id="{FC55298F-0AE5-478E-AD2B-03C2614C58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02581" y="-8467"/>
            <a:ext cx="1941419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2" name="Isosceles Triangle 24">
            <a:extLst>
              <a:ext uri="{FF2B5EF4-FFF2-40B4-BE49-F238E27FC236}">
                <a16:creationId xmlns:a16="http://schemas.microsoft.com/office/drawing/2014/main" id="{C180E4EA-0B63-4779-A895-7E90E71088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9249" y="3048000"/>
            <a:ext cx="2444751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4" name="Rectangle 27">
            <a:extLst>
              <a:ext uri="{FF2B5EF4-FFF2-40B4-BE49-F238E27FC236}">
                <a16:creationId xmlns:a16="http://schemas.microsoft.com/office/drawing/2014/main" id="{CEE01D9D-3DE8-4EED-B0D3-8F3C79CC76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00875" y="-8467"/>
            <a:ext cx="2140744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6" name="Rectangle 28">
            <a:extLst>
              <a:ext uri="{FF2B5EF4-FFF2-40B4-BE49-F238E27FC236}">
                <a16:creationId xmlns:a16="http://schemas.microsoft.com/office/drawing/2014/main" id="{89AF5CE9-607F-43F4-8983-DCD6DA4051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74047" y="-8467"/>
            <a:ext cx="967571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8" name="Rectangle 29">
            <a:extLst>
              <a:ext uri="{FF2B5EF4-FFF2-40B4-BE49-F238E27FC236}">
                <a16:creationId xmlns:a16="http://schemas.microsoft.com/office/drawing/2014/main" id="{6EEA2DBD-9E1E-4521-8C01-F32AD18A8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04249" y="-8467"/>
            <a:ext cx="937369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0" name="Isosceles Triangle 29">
            <a:extLst>
              <a:ext uri="{FF2B5EF4-FFF2-40B4-BE49-F238E27FC236}">
                <a16:creationId xmlns:a16="http://schemas.microsoft.com/office/drawing/2014/main" id="{15BBD2C1-BA9B-46A9-A27A-33498B1692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78749" y="3589867"/>
            <a:ext cx="136286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1298823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6" name="Rectangle 60">
            <a:extLst>
              <a:ext uri="{FF2B5EF4-FFF2-40B4-BE49-F238E27FC236}">
                <a16:creationId xmlns:a16="http://schemas.microsoft.com/office/drawing/2014/main" id="{655AE6B0-AC9E-4167-806F-E9DB135FC4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53E74F02-BC68-4ECA-97D8-7FC5C05CD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360" y="1382486"/>
            <a:ext cx="2660686" cy="4093028"/>
          </a:xfrm>
        </p:spPr>
        <p:txBody>
          <a:bodyPr anchor="ctr">
            <a:normAutofit/>
          </a:bodyPr>
          <a:lstStyle/>
          <a:p>
            <a:r>
              <a:rPr lang="en-GB" sz="3800" b="1">
                <a:latin typeface="Arial" panose="020B0604020202020204" pitchFamily="34" charset="0"/>
                <a:cs typeface="Arial" panose="020B0604020202020204" pitchFamily="34" charset="0"/>
              </a:rPr>
              <a:t>Nursery Rhymes</a:t>
            </a:r>
          </a:p>
        </p:txBody>
      </p:sp>
      <p:grpSp>
        <p:nvGrpSpPr>
          <p:cNvPr id="77" name="Group 62">
            <a:extLst>
              <a:ext uri="{FF2B5EF4-FFF2-40B4-BE49-F238E27FC236}">
                <a16:creationId xmlns:a16="http://schemas.microsoft.com/office/drawing/2014/main" id="{3523416A-383B-4FDC-B4C9-D8EDDFE9C0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96950" y="-8467"/>
            <a:ext cx="3575050" cy="6866467"/>
            <a:chOff x="7425267" y="-8467"/>
            <a:chExt cx="4766733" cy="6866467"/>
          </a:xfrm>
        </p:grpSpPr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CB0D29D5-3F7C-4197-821B-6D60A66CC0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BFBFBF">
                  <a:alpha val="75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347FB49A-3541-428A-AADE-682A3C5056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BFBFBF">
                  <a:alpha val="8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Rectangle 23">
              <a:extLst>
                <a:ext uri="{FF2B5EF4-FFF2-40B4-BE49-F238E27FC236}">
                  <a16:creationId xmlns:a16="http://schemas.microsoft.com/office/drawing/2014/main" id="{D96F53DC-08F1-42C6-B558-B83D54B276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7" name="Rectangle 25">
              <a:extLst>
                <a:ext uri="{FF2B5EF4-FFF2-40B4-BE49-F238E27FC236}">
                  <a16:creationId xmlns:a16="http://schemas.microsoft.com/office/drawing/2014/main" id="{AFE48CAF-A51C-463F-A570-ED99439A5C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8" name="Isosceles Triangle 67">
              <a:extLst>
                <a:ext uri="{FF2B5EF4-FFF2-40B4-BE49-F238E27FC236}">
                  <a16:creationId xmlns:a16="http://schemas.microsoft.com/office/drawing/2014/main" id="{01F0C48B-50FF-4351-8207-16D0960483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9" name="Rectangle 27">
              <a:extLst>
                <a:ext uri="{FF2B5EF4-FFF2-40B4-BE49-F238E27FC236}">
                  <a16:creationId xmlns:a16="http://schemas.microsoft.com/office/drawing/2014/main" id="{300384B6-5ED6-4F91-A548-B706D83751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0" name="Rectangle 28">
              <a:extLst>
                <a:ext uri="{FF2B5EF4-FFF2-40B4-BE49-F238E27FC236}">
                  <a16:creationId xmlns:a16="http://schemas.microsoft.com/office/drawing/2014/main" id="{337AFFAE-C182-463C-9459-8AB3C69D9A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1" name="Rectangle 29">
              <a:extLst>
                <a:ext uri="{FF2B5EF4-FFF2-40B4-BE49-F238E27FC236}">
                  <a16:creationId xmlns:a16="http://schemas.microsoft.com/office/drawing/2014/main" id="{510ACF17-C3F0-42BF-BDEB-D079277121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2" name="Isosceles Triangle 71">
              <a:extLst>
                <a:ext uri="{FF2B5EF4-FFF2-40B4-BE49-F238E27FC236}">
                  <a16:creationId xmlns:a16="http://schemas.microsoft.com/office/drawing/2014/main" id="{E804EFD0-B84E-476F-9FC6-6C4A42EA00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78" name="Rectangle 73">
            <a:extLst>
              <a:ext uri="{FF2B5EF4-FFF2-40B4-BE49-F238E27FC236}">
                <a16:creationId xmlns:a16="http://schemas.microsoft.com/office/drawing/2014/main" id="{87BD1F4E-A66D-4C06-86DA-8D56CA7A3B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3289" y="0"/>
            <a:ext cx="466071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8" name="Content Placeholder 2">
            <a:extLst>
              <a:ext uri="{FF2B5EF4-FFF2-40B4-BE49-F238E27FC236}">
                <a16:creationId xmlns:a16="http://schemas.microsoft.com/office/drawing/2014/main" id="{78093EBA-952C-45C7-805E-D28A2F25AE3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13107024"/>
              </p:ext>
            </p:extLst>
          </p:nvPr>
        </p:nvGraphicFramePr>
        <p:xfrm>
          <a:off x="3687414" y="944563"/>
          <a:ext cx="4971603" cy="49795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418046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id="{655AE6B0-AC9E-4167-806F-E9DB135FC4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53E74F02-BC68-4ECA-97D8-7FC5C05CD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360" y="1382486"/>
            <a:ext cx="2660686" cy="4093028"/>
          </a:xfrm>
        </p:spPr>
        <p:txBody>
          <a:bodyPr anchor="ctr">
            <a:normAutofit/>
          </a:bodyPr>
          <a:lstStyle/>
          <a:p>
            <a:r>
              <a:rPr lang="en-GB" sz="3800" b="1">
                <a:latin typeface="Arial" panose="020B0604020202020204" pitchFamily="34" charset="0"/>
                <a:cs typeface="Arial" panose="020B0604020202020204" pitchFamily="34" charset="0"/>
              </a:rPr>
              <a:t>Nursery Rhymes</a:t>
            </a: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3523416A-383B-4FDC-B4C9-D8EDDFE9C0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96950" y="-8467"/>
            <a:ext cx="3575050" cy="6866467"/>
            <a:chOff x="7425267" y="-8467"/>
            <a:chExt cx="4766733" cy="6866467"/>
          </a:xfrm>
        </p:grpSpPr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CB0D29D5-3F7C-4197-821B-6D60A66CC0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BFBFBF">
                  <a:alpha val="75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347FB49A-3541-428A-AADE-682A3C5056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BFBFBF">
                  <a:alpha val="8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Rectangle 23">
              <a:extLst>
                <a:ext uri="{FF2B5EF4-FFF2-40B4-BE49-F238E27FC236}">
                  <a16:creationId xmlns:a16="http://schemas.microsoft.com/office/drawing/2014/main" id="{D96F53DC-08F1-42C6-B558-B83D54B276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9" name="Rectangle 25">
              <a:extLst>
                <a:ext uri="{FF2B5EF4-FFF2-40B4-BE49-F238E27FC236}">
                  <a16:creationId xmlns:a16="http://schemas.microsoft.com/office/drawing/2014/main" id="{AFE48CAF-A51C-463F-A570-ED99439A5C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0" name="Isosceles Triangle 49">
              <a:extLst>
                <a:ext uri="{FF2B5EF4-FFF2-40B4-BE49-F238E27FC236}">
                  <a16:creationId xmlns:a16="http://schemas.microsoft.com/office/drawing/2014/main" id="{01F0C48B-50FF-4351-8207-16D0960483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1" name="Rectangle 27">
              <a:extLst>
                <a:ext uri="{FF2B5EF4-FFF2-40B4-BE49-F238E27FC236}">
                  <a16:creationId xmlns:a16="http://schemas.microsoft.com/office/drawing/2014/main" id="{300384B6-5ED6-4F91-A548-B706D83751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2" name="Rectangle 28">
              <a:extLst>
                <a:ext uri="{FF2B5EF4-FFF2-40B4-BE49-F238E27FC236}">
                  <a16:creationId xmlns:a16="http://schemas.microsoft.com/office/drawing/2014/main" id="{337AFFAE-C182-463C-9459-8AB3C69D9A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3" name="Rectangle 29">
              <a:extLst>
                <a:ext uri="{FF2B5EF4-FFF2-40B4-BE49-F238E27FC236}">
                  <a16:creationId xmlns:a16="http://schemas.microsoft.com/office/drawing/2014/main" id="{510ACF17-C3F0-42BF-BDEB-D079277121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4" name="Isosceles Triangle 53">
              <a:extLst>
                <a:ext uri="{FF2B5EF4-FFF2-40B4-BE49-F238E27FC236}">
                  <a16:creationId xmlns:a16="http://schemas.microsoft.com/office/drawing/2014/main" id="{E804EFD0-B84E-476F-9FC6-6C4A42EA00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56" name="Rectangle 55">
            <a:extLst>
              <a:ext uri="{FF2B5EF4-FFF2-40B4-BE49-F238E27FC236}">
                <a16:creationId xmlns:a16="http://schemas.microsoft.com/office/drawing/2014/main" id="{87BD1F4E-A66D-4C06-86DA-8D56CA7A3B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3289" y="0"/>
            <a:ext cx="466071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8" name="Content Placeholder 2">
            <a:extLst>
              <a:ext uri="{FF2B5EF4-FFF2-40B4-BE49-F238E27FC236}">
                <a16:creationId xmlns:a16="http://schemas.microsoft.com/office/drawing/2014/main" id="{34DADA0A-72C7-4DB3-8FB4-7BAE12D2978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7237515"/>
              </p:ext>
            </p:extLst>
          </p:nvPr>
        </p:nvGraphicFramePr>
        <p:xfrm>
          <a:off x="3687414" y="944563"/>
          <a:ext cx="4971603" cy="49795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026727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40">
            <a:extLst>
              <a:ext uri="{FF2B5EF4-FFF2-40B4-BE49-F238E27FC236}">
                <a16:creationId xmlns:a16="http://schemas.microsoft.com/office/drawing/2014/main" id="{BD11ECC6-8551-4768-8DFD-CD41AF420A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72001"/>
            <a:ext cx="9144000" cy="2285999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93657592-CA60-4F45-B1A0-88AA772420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568955" y="-8467"/>
            <a:ext cx="3575053" cy="6866467"/>
            <a:chOff x="7425267" y="-8467"/>
            <a:chExt cx="4766733" cy="6866467"/>
          </a:xfrm>
        </p:grpSpPr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6F47E2B4-7DA9-4312-A1F0-C48388B236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96547" y="4572001"/>
              <a:ext cx="393665" cy="2285999"/>
            </a:xfrm>
            <a:prstGeom prst="line">
              <a:avLst/>
            </a:prstGeom>
            <a:ln w="9525">
              <a:solidFill>
                <a:srgbClr val="BFBFBF">
                  <a:alpha val="7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35B274F7-039F-4BFC-AA98-B51B1D6CB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4572001"/>
              <a:ext cx="3383073" cy="2285999"/>
            </a:xfrm>
            <a:prstGeom prst="line">
              <a:avLst/>
            </a:prstGeom>
            <a:ln w="9525">
              <a:solidFill>
                <a:srgbClr val="BFBFBF">
                  <a:alpha val="69804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Rectangle 23">
              <a:extLst>
                <a:ext uri="{FF2B5EF4-FFF2-40B4-BE49-F238E27FC236}">
                  <a16:creationId xmlns:a16="http://schemas.microsoft.com/office/drawing/2014/main" id="{11A31103-C703-46C9-9D26-497A1ACD50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7" name="Rectangle 25">
              <a:extLst>
                <a:ext uri="{FF2B5EF4-FFF2-40B4-BE49-F238E27FC236}">
                  <a16:creationId xmlns:a16="http://schemas.microsoft.com/office/drawing/2014/main" id="{382F955F-FC22-44B8-BDCF-B77580323B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8" name="Isosceles Triangle 47">
              <a:extLst>
                <a:ext uri="{FF2B5EF4-FFF2-40B4-BE49-F238E27FC236}">
                  <a16:creationId xmlns:a16="http://schemas.microsoft.com/office/drawing/2014/main" id="{1F567692-F087-479A-8931-BD2869C3E4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9" name="Rectangle 27">
              <a:extLst>
                <a:ext uri="{FF2B5EF4-FFF2-40B4-BE49-F238E27FC236}">
                  <a16:creationId xmlns:a16="http://schemas.microsoft.com/office/drawing/2014/main" id="{49B3E4CD-0738-4B9D-A14F-1E8694DDF8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0" name="Rectangle 28">
              <a:extLst>
                <a:ext uri="{FF2B5EF4-FFF2-40B4-BE49-F238E27FC236}">
                  <a16:creationId xmlns:a16="http://schemas.microsoft.com/office/drawing/2014/main" id="{4753B851-AD90-4CCD-85D0-65AA6567DF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1" name="Rectangle 29">
              <a:extLst>
                <a:ext uri="{FF2B5EF4-FFF2-40B4-BE49-F238E27FC236}">
                  <a16:creationId xmlns:a16="http://schemas.microsoft.com/office/drawing/2014/main" id="{EBF14868-A190-4E21-9522-8977C474C9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2" name="Isosceles Triangle 51">
              <a:extLst>
                <a:ext uri="{FF2B5EF4-FFF2-40B4-BE49-F238E27FC236}">
                  <a16:creationId xmlns:a16="http://schemas.microsoft.com/office/drawing/2014/main" id="{BCBB4922-76EE-442B-A649-09873DCE79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54" name="Rectangle 53">
            <a:extLst>
              <a:ext uri="{FF2B5EF4-FFF2-40B4-BE49-F238E27FC236}">
                <a16:creationId xmlns:a16="http://schemas.microsoft.com/office/drawing/2014/main" id="{8E2EB503-A017-4457-A105-53638C97DE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4572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A242FDAB-26AA-41AC-AFC7-F782D9F92CA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600000">
            <a:off x="482599" y="1649052"/>
            <a:ext cx="2565401" cy="1443038"/>
          </a:xfrm>
          <a:prstGeom prst="rect">
            <a:avLst/>
          </a:prstGeom>
        </p:spPr>
      </p:pic>
      <p:pic>
        <p:nvPicPr>
          <p:cNvPr id="7" name="Picture 6" descr="A picture containing grass, dog, holding, cake&#10;&#10;Description automatically generated">
            <a:extLst>
              <a:ext uri="{FF2B5EF4-FFF2-40B4-BE49-F238E27FC236}">
                <a16:creationId xmlns:a16="http://schemas.microsoft.com/office/drawing/2014/main" id="{FB63747C-1967-42E1-97D1-E5500225B9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5283" y="761905"/>
            <a:ext cx="2493433" cy="3217333"/>
          </a:xfrm>
          <a:prstGeom prst="rect">
            <a:avLst/>
          </a:prstGeom>
        </p:spPr>
      </p:pic>
      <p:pic>
        <p:nvPicPr>
          <p:cNvPr id="5" name="Picture 4" descr="A picture containing room&#10;&#10;Description automatically generated">
            <a:extLst>
              <a:ext uri="{FF2B5EF4-FFF2-40B4-BE49-F238E27FC236}">
                <a16:creationId xmlns:a16="http://schemas.microsoft.com/office/drawing/2014/main" id="{3D283EE8-5509-4827-9A91-271B2108AF1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650056"/>
            <a:ext cx="2561832" cy="1441030"/>
          </a:xfrm>
          <a:prstGeom prst="rect">
            <a:avLst/>
          </a:prstGeom>
        </p:spPr>
      </p:pic>
      <p:sp>
        <p:nvSpPr>
          <p:cNvPr id="36" name="Content Placeholder 2">
            <a:extLst>
              <a:ext uri="{FF2B5EF4-FFF2-40B4-BE49-F238E27FC236}">
                <a16:creationId xmlns:a16="http://schemas.microsoft.com/office/drawing/2014/main" id="{484C2EE3-E224-429A-90D7-61241B780C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598" y="4933050"/>
            <a:ext cx="6842485" cy="156389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GB" sz="26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See the handout for popular nursery rhymes &amp; games to sing and play with your child at home.</a:t>
            </a:r>
          </a:p>
          <a:p>
            <a:endParaRPr lang="en-GB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8282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id="{655AE6B0-AC9E-4167-806F-E9DB135FC4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53E74F02-BC68-4ECA-97D8-7FC5C05CD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360" y="1382486"/>
            <a:ext cx="2660686" cy="4093028"/>
          </a:xfrm>
        </p:spPr>
        <p:txBody>
          <a:bodyPr anchor="ctr">
            <a:normAutofit/>
          </a:bodyPr>
          <a:lstStyle/>
          <a:p>
            <a:r>
              <a:rPr lang="en-GB" sz="3800" b="1" dirty="0">
                <a:latin typeface="Arial" panose="020B0604020202020204" pitchFamily="34" charset="0"/>
                <a:cs typeface="Arial" panose="020B0604020202020204" pitchFamily="34" charset="0"/>
              </a:rPr>
              <a:t>Wordless Picture Books</a:t>
            </a: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3523416A-383B-4FDC-B4C9-D8EDDFE9C0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96950" y="-8467"/>
            <a:ext cx="3575050" cy="6866467"/>
            <a:chOff x="7425267" y="-8467"/>
            <a:chExt cx="4766733" cy="6866467"/>
          </a:xfrm>
        </p:grpSpPr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CB0D29D5-3F7C-4197-821B-6D60A66CC0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BFBFBF">
                  <a:alpha val="75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347FB49A-3541-428A-AADE-682A3C5056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BFBFBF">
                  <a:alpha val="8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Rectangle 23">
              <a:extLst>
                <a:ext uri="{FF2B5EF4-FFF2-40B4-BE49-F238E27FC236}">
                  <a16:creationId xmlns:a16="http://schemas.microsoft.com/office/drawing/2014/main" id="{D96F53DC-08F1-42C6-B558-B83D54B276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9" name="Rectangle 25">
              <a:extLst>
                <a:ext uri="{FF2B5EF4-FFF2-40B4-BE49-F238E27FC236}">
                  <a16:creationId xmlns:a16="http://schemas.microsoft.com/office/drawing/2014/main" id="{AFE48CAF-A51C-463F-A570-ED99439A5C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0" name="Isosceles Triangle 49">
              <a:extLst>
                <a:ext uri="{FF2B5EF4-FFF2-40B4-BE49-F238E27FC236}">
                  <a16:creationId xmlns:a16="http://schemas.microsoft.com/office/drawing/2014/main" id="{01F0C48B-50FF-4351-8207-16D0960483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1" name="Rectangle 27">
              <a:extLst>
                <a:ext uri="{FF2B5EF4-FFF2-40B4-BE49-F238E27FC236}">
                  <a16:creationId xmlns:a16="http://schemas.microsoft.com/office/drawing/2014/main" id="{300384B6-5ED6-4F91-A548-B706D83751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2" name="Rectangle 28">
              <a:extLst>
                <a:ext uri="{FF2B5EF4-FFF2-40B4-BE49-F238E27FC236}">
                  <a16:creationId xmlns:a16="http://schemas.microsoft.com/office/drawing/2014/main" id="{337AFFAE-C182-463C-9459-8AB3C69D9A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3" name="Rectangle 29">
              <a:extLst>
                <a:ext uri="{FF2B5EF4-FFF2-40B4-BE49-F238E27FC236}">
                  <a16:creationId xmlns:a16="http://schemas.microsoft.com/office/drawing/2014/main" id="{510ACF17-C3F0-42BF-BDEB-D079277121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4" name="Isosceles Triangle 53">
              <a:extLst>
                <a:ext uri="{FF2B5EF4-FFF2-40B4-BE49-F238E27FC236}">
                  <a16:creationId xmlns:a16="http://schemas.microsoft.com/office/drawing/2014/main" id="{E804EFD0-B84E-476F-9FC6-6C4A42EA00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56" name="Rectangle 55">
            <a:extLst>
              <a:ext uri="{FF2B5EF4-FFF2-40B4-BE49-F238E27FC236}">
                <a16:creationId xmlns:a16="http://schemas.microsoft.com/office/drawing/2014/main" id="{87BD1F4E-A66D-4C06-86DA-8D56CA7A3B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3289" y="0"/>
            <a:ext cx="466071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8" name="Content Placeholder 2">
            <a:extLst>
              <a:ext uri="{FF2B5EF4-FFF2-40B4-BE49-F238E27FC236}">
                <a16:creationId xmlns:a16="http://schemas.microsoft.com/office/drawing/2014/main" id="{34DADA0A-72C7-4DB3-8FB4-7BAE12D2978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45854223"/>
              </p:ext>
            </p:extLst>
          </p:nvPr>
        </p:nvGraphicFramePr>
        <p:xfrm>
          <a:off x="3687414" y="944563"/>
          <a:ext cx="4971603" cy="49795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941738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id="{655AE6B0-AC9E-4167-806F-E9DB135FC4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53E74F02-BC68-4ECA-97D8-7FC5C05CD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360" y="1382486"/>
            <a:ext cx="2660686" cy="4093028"/>
          </a:xfrm>
        </p:spPr>
        <p:txBody>
          <a:bodyPr anchor="ctr">
            <a:normAutofit/>
          </a:bodyPr>
          <a:lstStyle/>
          <a:p>
            <a:r>
              <a:rPr lang="en-GB" sz="3800" b="1" dirty="0">
                <a:latin typeface="Arial" panose="020B0604020202020204" pitchFamily="34" charset="0"/>
                <a:cs typeface="Arial" panose="020B0604020202020204" pitchFamily="34" charset="0"/>
              </a:rPr>
              <a:t>Wordless Picture Books</a:t>
            </a: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3523416A-383B-4FDC-B4C9-D8EDDFE9C0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96950" y="-8467"/>
            <a:ext cx="3575050" cy="6866467"/>
            <a:chOff x="7425267" y="-8467"/>
            <a:chExt cx="4766733" cy="6866467"/>
          </a:xfrm>
        </p:grpSpPr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CB0D29D5-3F7C-4197-821B-6D60A66CC0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BFBFBF">
                  <a:alpha val="75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347FB49A-3541-428A-AADE-682A3C5056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BFBFBF">
                  <a:alpha val="8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Rectangle 23">
              <a:extLst>
                <a:ext uri="{FF2B5EF4-FFF2-40B4-BE49-F238E27FC236}">
                  <a16:creationId xmlns:a16="http://schemas.microsoft.com/office/drawing/2014/main" id="{D96F53DC-08F1-42C6-B558-B83D54B276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9" name="Rectangle 25">
              <a:extLst>
                <a:ext uri="{FF2B5EF4-FFF2-40B4-BE49-F238E27FC236}">
                  <a16:creationId xmlns:a16="http://schemas.microsoft.com/office/drawing/2014/main" id="{AFE48CAF-A51C-463F-A570-ED99439A5C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0" name="Isosceles Triangle 49">
              <a:extLst>
                <a:ext uri="{FF2B5EF4-FFF2-40B4-BE49-F238E27FC236}">
                  <a16:creationId xmlns:a16="http://schemas.microsoft.com/office/drawing/2014/main" id="{01F0C48B-50FF-4351-8207-16D0960483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1" name="Rectangle 27">
              <a:extLst>
                <a:ext uri="{FF2B5EF4-FFF2-40B4-BE49-F238E27FC236}">
                  <a16:creationId xmlns:a16="http://schemas.microsoft.com/office/drawing/2014/main" id="{300384B6-5ED6-4F91-A548-B706D83751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2" name="Rectangle 28">
              <a:extLst>
                <a:ext uri="{FF2B5EF4-FFF2-40B4-BE49-F238E27FC236}">
                  <a16:creationId xmlns:a16="http://schemas.microsoft.com/office/drawing/2014/main" id="{337AFFAE-C182-463C-9459-8AB3C69D9A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3" name="Rectangle 29">
              <a:extLst>
                <a:ext uri="{FF2B5EF4-FFF2-40B4-BE49-F238E27FC236}">
                  <a16:creationId xmlns:a16="http://schemas.microsoft.com/office/drawing/2014/main" id="{510ACF17-C3F0-42BF-BDEB-D079277121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4" name="Isosceles Triangle 53">
              <a:extLst>
                <a:ext uri="{FF2B5EF4-FFF2-40B4-BE49-F238E27FC236}">
                  <a16:creationId xmlns:a16="http://schemas.microsoft.com/office/drawing/2014/main" id="{E804EFD0-B84E-476F-9FC6-6C4A42EA00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56" name="Rectangle 55">
            <a:extLst>
              <a:ext uri="{FF2B5EF4-FFF2-40B4-BE49-F238E27FC236}">
                <a16:creationId xmlns:a16="http://schemas.microsoft.com/office/drawing/2014/main" id="{87BD1F4E-A66D-4C06-86DA-8D56CA7A3B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3289" y="0"/>
            <a:ext cx="466071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8" name="Content Placeholder 2">
            <a:extLst>
              <a:ext uri="{FF2B5EF4-FFF2-40B4-BE49-F238E27FC236}">
                <a16:creationId xmlns:a16="http://schemas.microsoft.com/office/drawing/2014/main" id="{34DADA0A-72C7-4DB3-8FB4-7BAE12D2978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77781295"/>
              </p:ext>
            </p:extLst>
          </p:nvPr>
        </p:nvGraphicFramePr>
        <p:xfrm>
          <a:off x="3687414" y="944563"/>
          <a:ext cx="4971603" cy="49795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23368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58">
            <a:extLst>
              <a:ext uri="{FF2B5EF4-FFF2-40B4-BE49-F238E27FC236}">
                <a16:creationId xmlns:a16="http://schemas.microsoft.com/office/drawing/2014/main" id="{BD11ECC6-8551-4768-8DFD-CD41AF420A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72001"/>
            <a:ext cx="9144000" cy="2285999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93657592-CA60-4F45-B1A0-88AA772420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568955" y="-8467"/>
            <a:ext cx="3575053" cy="6866467"/>
            <a:chOff x="7425267" y="-8467"/>
            <a:chExt cx="4766733" cy="6866467"/>
          </a:xfrm>
        </p:grpSpPr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6F47E2B4-7DA9-4312-A1F0-C48388B236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96547" y="4572001"/>
              <a:ext cx="393665" cy="2285999"/>
            </a:xfrm>
            <a:prstGeom prst="line">
              <a:avLst/>
            </a:prstGeom>
            <a:ln w="9525">
              <a:solidFill>
                <a:srgbClr val="BFBFBF">
                  <a:alpha val="7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35B274F7-039F-4BFC-AA98-B51B1D6CB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4572001"/>
              <a:ext cx="3383073" cy="2285999"/>
            </a:xfrm>
            <a:prstGeom prst="line">
              <a:avLst/>
            </a:prstGeom>
            <a:ln w="9525">
              <a:solidFill>
                <a:srgbClr val="BFBFBF">
                  <a:alpha val="69804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Rectangle 23">
              <a:extLst>
                <a:ext uri="{FF2B5EF4-FFF2-40B4-BE49-F238E27FC236}">
                  <a16:creationId xmlns:a16="http://schemas.microsoft.com/office/drawing/2014/main" id="{11A31103-C703-46C9-9D26-497A1ACD50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5" name="Rectangle 25">
              <a:extLst>
                <a:ext uri="{FF2B5EF4-FFF2-40B4-BE49-F238E27FC236}">
                  <a16:creationId xmlns:a16="http://schemas.microsoft.com/office/drawing/2014/main" id="{382F955F-FC22-44B8-BDCF-B77580323B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6" name="Isosceles Triangle 65">
              <a:extLst>
                <a:ext uri="{FF2B5EF4-FFF2-40B4-BE49-F238E27FC236}">
                  <a16:creationId xmlns:a16="http://schemas.microsoft.com/office/drawing/2014/main" id="{1F567692-F087-479A-8931-BD2869C3E4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7" name="Rectangle 27">
              <a:extLst>
                <a:ext uri="{FF2B5EF4-FFF2-40B4-BE49-F238E27FC236}">
                  <a16:creationId xmlns:a16="http://schemas.microsoft.com/office/drawing/2014/main" id="{49B3E4CD-0738-4B9D-A14F-1E8694DDF8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8" name="Rectangle 28">
              <a:extLst>
                <a:ext uri="{FF2B5EF4-FFF2-40B4-BE49-F238E27FC236}">
                  <a16:creationId xmlns:a16="http://schemas.microsoft.com/office/drawing/2014/main" id="{4753B851-AD90-4CCD-85D0-65AA6567DF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9" name="Rectangle 29">
              <a:extLst>
                <a:ext uri="{FF2B5EF4-FFF2-40B4-BE49-F238E27FC236}">
                  <a16:creationId xmlns:a16="http://schemas.microsoft.com/office/drawing/2014/main" id="{EBF14868-A190-4E21-9522-8977C474C9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0" name="Isosceles Triangle 69">
              <a:extLst>
                <a:ext uri="{FF2B5EF4-FFF2-40B4-BE49-F238E27FC236}">
                  <a16:creationId xmlns:a16="http://schemas.microsoft.com/office/drawing/2014/main" id="{BCBB4922-76EE-442B-A649-09873DCE79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72" name="Rectangle 71">
            <a:extLst>
              <a:ext uri="{FF2B5EF4-FFF2-40B4-BE49-F238E27FC236}">
                <a16:creationId xmlns:a16="http://schemas.microsoft.com/office/drawing/2014/main" id="{8E2EB503-A017-4457-A105-53638C97DE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4572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clock hanging on the wall&#10;&#10;Description automatically generated">
            <a:extLst>
              <a:ext uri="{FF2B5EF4-FFF2-40B4-BE49-F238E27FC236}">
                <a16:creationId xmlns:a16="http://schemas.microsoft.com/office/drawing/2014/main" id="{E611CE0C-84C7-4BAF-B316-8CECBC2192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599" y="1270656"/>
            <a:ext cx="2565401" cy="219983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762FA73-84F8-4B97-A7DE-F940F8C2BD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2867" y="801084"/>
            <a:ext cx="2558265" cy="3138975"/>
          </a:xfrm>
          <a:prstGeom prst="rect">
            <a:avLst/>
          </a:prstGeom>
        </p:spPr>
      </p:pic>
      <p:pic>
        <p:nvPicPr>
          <p:cNvPr id="8" name="Picture 7" descr="A lion looking at the camera&#10;&#10;Description automatically generated">
            <a:extLst>
              <a:ext uri="{FF2B5EF4-FFF2-40B4-BE49-F238E27FC236}">
                <a16:creationId xmlns:a16="http://schemas.microsoft.com/office/drawing/2014/main" id="{5B605C14-4A32-40BD-9971-5B78B5DC45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252972"/>
            <a:ext cx="2561832" cy="2235198"/>
          </a:xfrm>
          <a:prstGeom prst="rect">
            <a:avLst/>
          </a:prstGeom>
        </p:spPr>
      </p:pic>
      <p:sp>
        <p:nvSpPr>
          <p:cNvPr id="36" name="Content Placeholder 2">
            <a:extLst>
              <a:ext uri="{FF2B5EF4-FFF2-40B4-BE49-F238E27FC236}">
                <a16:creationId xmlns:a16="http://schemas.microsoft.com/office/drawing/2014/main" id="{484C2EE3-E224-429A-90D7-61241B780C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599" y="4814595"/>
            <a:ext cx="6216657" cy="1563899"/>
          </a:xfrm>
        </p:spPr>
        <p:txBody>
          <a:bodyPr anchor="ctr">
            <a:normAutofit fontScale="92500"/>
          </a:bodyPr>
          <a:lstStyle/>
          <a:p>
            <a:pPr marL="0" indent="0">
              <a:buNone/>
            </a:pPr>
            <a:r>
              <a:rPr lang="en-GB" sz="3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See the handout for some of the best wordless picture books to share with young children.</a:t>
            </a:r>
          </a:p>
          <a:p>
            <a:endParaRPr lang="en-GB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96299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id="{655AE6B0-AC9E-4167-806F-E9DB135FC4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53E74F02-BC68-4ECA-97D8-7FC5C05CD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360" y="1382486"/>
            <a:ext cx="2660686" cy="4093028"/>
          </a:xfrm>
        </p:spPr>
        <p:txBody>
          <a:bodyPr anchor="ctr">
            <a:normAutofit/>
          </a:bodyPr>
          <a:lstStyle/>
          <a:p>
            <a:r>
              <a:rPr lang="en-GB" sz="3800" b="1" dirty="0">
                <a:latin typeface="Arial" panose="020B0604020202020204" pitchFamily="34" charset="0"/>
                <a:cs typeface="Arial" panose="020B0604020202020204" pitchFamily="34" charset="0"/>
              </a:rPr>
              <a:t>What is phonics?</a:t>
            </a: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3523416A-383B-4FDC-B4C9-D8EDDFE9C0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96950" y="-8467"/>
            <a:ext cx="3575050" cy="6866467"/>
            <a:chOff x="7425267" y="-8467"/>
            <a:chExt cx="4766733" cy="6866467"/>
          </a:xfrm>
        </p:grpSpPr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CB0D29D5-3F7C-4197-821B-6D60A66CC0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BFBFBF">
                  <a:alpha val="75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347FB49A-3541-428A-AADE-682A3C5056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BFBFBF">
                  <a:alpha val="8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Rectangle 23">
              <a:extLst>
                <a:ext uri="{FF2B5EF4-FFF2-40B4-BE49-F238E27FC236}">
                  <a16:creationId xmlns:a16="http://schemas.microsoft.com/office/drawing/2014/main" id="{D96F53DC-08F1-42C6-B558-B83D54B276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9" name="Rectangle 25">
              <a:extLst>
                <a:ext uri="{FF2B5EF4-FFF2-40B4-BE49-F238E27FC236}">
                  <a16:creationId xmlns:a16="http://schemas.microsoft.com/office/drawing/2014/main" id="{AFE48CAF-A51C-463F-A570-ED99439A5C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0" name="Isosceles Triangle 49">
              <a:extLst>
                <a:ext uri="{FF2B5EF4-FFF2-40B4-BE49-F238E27FC236}">
                  <a16:creationId xmlns:a16="http://schemas.microsoft.com/office/drawing/2014/main" id="{01F0C48B-50FF-4351-8207-16D0960483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1" name="Rectangle 27">
              <a:extLst>
                <a:ext uri="{FF2B5EF4-FFF2-40B4-BE49-F238E27FC236}">
                  <a16:creationId xmlns:a16="http://schemas.microsoft.com/office/drawing/2014/main" id="{300384B6-5ED6-4F91-A548-B706D83751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2" name="Rectangle 28">
              <a:extLst>
                <a:ext uri="{FF2B5EF4-FFF2-40B4-BE49-F238E27FC236}">
                  <a16:creationId xmlns:a16="http://schemas.microsoft.com/office/drawing/2014/main" id="{337AFFAE-C182-463C-9459-8AB3C69D9A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3" name="Rectangle 29">
              <a:extLst>
                <a:ext uri="{FF2B5EF4-FFF2-40B4-BE49-F238E27FC236}">
                  <a16:creationId xmlns:a16="http://schemas.microsoft.com/office/drawing/2014/main" id="{510ACF17-C3F0-42BF-BDEB-D079277121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4" name="Isosceles Triangle 53">
              <a:extLst>
                <a:ext uri="{FF2B5EF4-FFF2-40B4-BE49-F238E27FC236}">
                  <a16:creationId xmlns:a16="http://schemas.microsoft.com/office/drawing/2014/main" id="{E804EFD0-B84E-476F-9FC6-6C4A42EA00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56" name="Rectangle 55">
            <a:extLst>
              <a:ext uri="{FF2B5EF4-FFF2-40B4-BE49-F238E27FC236}">
                <a16:creationId xmlns:a16="http://schemas.microsoft.com/office/drawing/2014/main" id="{87BD1F4E-A66D-4C06-86DA-8D56CA7A3B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3289" y="0"/>
            <a:ext cx="466071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8" name="Content Placeholder 2">
            <a:extLst>
              <a:ext uri="{FF2B5EF4-FFF2-40B4-BE49-F238E27FC236}">
                <a16:creationId xmlns:a16="http://schemas.microsoft.com/office/drawing/2014/main" id="{34DADA0A-72C7-4DB3-8FB4-7BAE12D2978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99307009"/>
              </p:ext>
            </p:extLst>
          </p:nvPr>
        </p:nvGraphicFramePr>
        <p:xfrm>
          <a:off x="3687414" y="944563"/>
          <a:ext cx="4971603" cy="49795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60776197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867</Words>
  <Application>Microsoft Office PowerPoint</Application>
  <PresentationFormat>On-screen Show (4:3)</PresentationFormat>
  <Paragraphs>73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Trebuchet MS</vt:lpstr>
      <vt:lpstr>Wingdings 3</vt:lpstr>
      <vt:lpstr>Facet</vt:lpstr>
      <vt:lpstr>PowerPoint Presentation</vt:lpstr>
      <vt:lpstr>What we will cover today:</vt:lpstr>
      <vt:lpstr>Nursery Rhymes</vt:lpstr>
      <vt:lpstr>Nursery Rhymes</vt:lpstr>
      <vt:lpstr>PowerPoint Presentation</vt:lpstr>
      <vt:lpstr>Wordless Picture Books</vt:lpstr>
      <vt:lpstr>Wordless Picture Books</vt:lpstr>
      <vt:lpstr>PowerPoint Presentation</vt:lpstr>
      <vt:lpstr>What is phonics?</vt:lpstr>
      <vt:lpstr>What is phonics?</vt:lpstr>
      <vt:lpstr>What is phonics?</vt:lpstr>
      <vt:lpstr>What is phonics?</vt:lpstr>
      <vt:lpstr>PowerPoint Presentation</vt:lpstr>
      <vt:lpstr>What is phonics?</vt:lpstr>
      <vt:lpstr>PowerPoint Presentation</vt:lpstr>
      <vt:lpstr>Home-School Reading Partnership</vt:lpstr>
      <vt:lpstr>Home-School Reading Partnership</vt:lpstr>
      <vt:lpstr>Home-School Reading Partnership</vt:lpstr>
      <vt:lpstr>Home-School Reading Partnership</vt:lpstr>
      <vt:lpstr>Home-School Reading Partnership</vt:lpstr>
      <vt:lpstr>PowerPoint Presentation</vt:lpstr>
      <vt:lpstr>Any 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Claire Lloyd</dc:creator>
  <cp:lastModifiedBy>Claire Lloyd</cp:lastModifiedBy>
  <cp:revision>1</cp:revision>
  <dcterms:created xsi:type="dcterms:W3CDTF">2020-02-02T19:56:59Z</dcterms:created>
  <dcterms:modified xsi:type="dcterms:W3CDTF">2020-02-02T19:59:24Z</dcterms:modified>
</cp:coreProperties>
</file>